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61" r:id="rId5"/>
    <p:sldId id="257" r:id="rId6"/>
    <p:sldId id="270" r:id="rId7"/>
    <p:sldId id="265" r:id="rId8"/>
    <p:sldId id="263" r:id="rId9"/>
    <p:sldId id="264" r:id="rId10"/>
    <p:sldId id="266" r:id="rId11"/>
    <p:sldId id="271" r:id="rId12"/>
    <p:sldId id="267" r:id="rId13"/>
    <p:sldId id="277" r:id="rId14"/>
    <p:sldId id="276" r:id="rId15"/>
    <p:sldId id="275" r:id="rId16"/>
    <p:sldId id="269" r:id="rId17"/>
    <p:sldId id="256" r:id="rId18"/>
    <p:sldId id="268" r:id="rId1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1B8"/>
    <a:srgbClr val="239ADF"/>
    <a:srgbClr val="D28B50"/>
    <a:srgbClr val="B4C594"/>
    <a:srgbClr val="00496A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BD9BCE-6AA9-49C6-8CCF-622A76F255FC}" v="343" dt="2023-02-17T11:33:06.820"/>
    <p1510:client id="{E84234B8-1B04-453A-B524-F25F85372C82}" v="2106" dt="2023-02-17T13:17:50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C098B-62D9-4A49-A678-C5DAE38F5477}" type="doc">
      <dgm:prSet loTypeId="urn:microsoft.com/office/officeart/2005/8/layout/vList3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800271F-894E-4C0E-9EB7-3D49A66CCB21}">
      <dgm:prSet phldrT="[Testo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Aumentare il numero dei giochi</a:t>
          </a:r>
        </a:p>
      </dgm:t>
    </dgm:pt>
    <dgm:pt modelId="{514769CF-156A-4660-AFC9-6F7189F7D72B}" type="parTrans" cxnId="{0B653360-8BF4-4EA7-8192-359DB1C2908D}">
      <dgm:prSet/>
      <dgm:spPr/>
      <dgm:t>
        <a:bodyPr/>
        <a:lstStyle/>
        <a:p>
          <a:endParaRPr lang="en-US"/>
        </a:p>
      </dgm:t>
    </dgm:pt>
    <dgm:pt modelId="{2AFF6BFC-19A1-4F9E-8A14-BDA68B191988}" type="sibTrans" cxnId="{0B653360-8BF4-4EA7-8192-359DB1C2908D}">
      <dgm:prSet/>
      <dgm:spPr/>
      <dgm:t>
        <a:bodyPr/>
        <a:lstStyle/>
        <a:p>
          <a:endParaRPr lang="en-US"/>
        </a:p>
      </dgm:t>
    </dgm:pt>
    <dgm:pt modelId="{BCA6E755-661E-4AB1-8806-A69B9A472617}">
      <dgm:prSet phldrT="[Testo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Inviare</a:t>
          </a:r>
          <a:r>
            <a:rPr lang="it-IT" baseline="0" dirty="0">
              <a:solidFill>
                <a:schemeClr val="tx1"/>
              </a:solidFill>
            </a:rPr>
            <a:t> i dati al clinico</a:t>
          </a:r>
          <a:endParaRPr lang="en-US" dirty="0">
            <a:solidFill>
              <a:schemeClr val="tx1"/>
            </a:solidFill>
          </a:endParaRPr>
        </a:p>
      </dgm:t>
    </dgm:pt>
    <dgm:pt modelId="{6F8DEECF-E978-4DB2-91F0-6B8F5FC5CE41}" type="parTrans" cxnId="{1F7D8BBD-D48B-4BFF-B8AC-72D3E68C3076}">
      <dgm:prSet/>
      <dgm:spPr/>
      <dgm:t>
        <a:bodyPr/>
        <a:lstStyle/>
        <a:p>
          <a:endParaRPr lang="en-US"/>
        </a:p>
      </dgm:t>
    </dgm:pt>
    <dgm:pt modelId="{4AF52951-A3E6-4909-986D-3D7F509220AD}" type="sibTrans" cxnId="{1F7D8BBD-D48B-4BFF-B8AC-72D3E68C3076}">
      <dgm:prSet/>
      <dgm:spPr/>
      <dgm:t>
        <a:bodyPr/>
        <a:lstStyle/>
        <a:p>
          <a:endParaRPr lang="en-US"/>
        </a:p>
      </dgm:t>
    </dgm:pt>
    <dgm:pt modelId="{00EFB568-A14A-4CEF-82A0-738F3042F3C7}">
      <dgm:prSet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Migliorare il design del case</a:t>
          </a:r>
          <a:endParaRPr lang="en-US" dirty="0">
            <a:solidFill>
              <a:schemeClr val="tx1"/>
            </a:solidFill>
          </a:endParaRPr>
        </a:p>
      </dgm:t>
    </dgm:pt>
    <dgm:pt modelId="{A42BF616-0A6F-45EB-82AD-028550857531}" type="parTrans" cxnId="{EF7D6C6A-4972-4C39-A820-336C2F545787}">
      <dgm:prSet/>
      <dgm:spPr/>
      <dgm:t>
        <a:bodyPr/>
        <a:lstStyle/>
        <a:p>
          <a:endParaRPr lang="en-US"/>
        </a:p>
      </dgm:t>
    </dgm:pt>
    <dgm:pt modelId="{6373C101-9D8E-4C5D-A715-F1D83369A9EC}" type="sibTrans" cxnId="{EF7D6C6A-4972-4C39-A820-336C2F545787}">
      <dgm:prSet/>
      <dgm:spPr/>
      <dgm:t>
        <a:bodyPr/>
        <a:lstStyle/>
        <a:p>
          <a:endParaRPr lang="en-US"/>
        </a:p>
      </dgm:t>
    </dgm:pt>
    <dgm:pt modelId="{4578ED60-8209-44C1-A617-64E7E8874F0B}" type="pres">
      <dgm:prSet presAssocID="{6C4C098B-62D9-4A49-A678-C5DAE38F5477}" presName="linearFlow" presStyleCnt="0">
        <dgm:presLayoutVars>
          <dgm:dir/>
          <dgm:resizeHandles val="exact"/>
        </dgm:presLayoutVars>
      </dgm:prSet>
      <dgm:spPr/>
    </dgm:pt>
    <dgm:pt modelId="{9781825D-7464-43AE-B1CB-CE1B4BA89636}" type="pres">
      <dgm:prSet presAssocID="{3800271F-894E-4C0E-9EB7-3D49A66CCB21}" presName="composite" presStyleCnt="0"/>
      <dgm:spPr/>
    </dgm:pt>
    <dgm:pt modelId="{8E816EDF-CB43-40F1-A349-CCDF6E26A5CA}" type="pres">
      <dgm:prSet presAssocID="{3800271F-894E-4C0E-9EB7-3D49A66CCB21}" presName="imgShp" presStyleLbl="fgImgPlace1" presStyleIdx="0" presStyleCnt="3" custLinFactNeighborX="-9486" custLinFactNeighborY="-1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con riempimento a tinta unita"/>
        </a:ext>
      </dgm:extLst>
    </dgm:pt>
    <dgm:pt modelId="{5055F48E-CA6F-4A4F-BFBE-E28FC690136F}" type="pres">
      <dgm:prSet presAssocID="{3800271F-894E-4C0E-9EB7-3D49A66CCB21}" presName="txShp" presStyleLbl="node1" presStyleIdx="0" presStyleCnt="3" custScaleY="72438" custLinFactNeighborX="561" custLinFactNeighborY="-165">
        <dgm:presLayoutVars>
          <dgm:bulletEnabled val="1"/>
        </dgm:presLayoutVars>
      </dgm:prSet>
      <dgm:spPr/>
    </dgm:pt>
    <dgm:pt modelId="{87C950FC-66F5-4B73-BC6A-9ADB9F01F4BA}" type="pres">
      <dgm:prSet presAssocID="{2AFF6BFC-19A1-4F9E-8A14-BDA68B191988}" presName="spacing" presStyleCnt="0"/>
      <dgm:spPr/>
    </dgm:pt>
    <dgm:pt modelId="{C51C86BA-790D-47C4-B753-33943C20D663}" type="pres">
      <dgm:prSet presAssocID="{00EFB568-A14A-4CEF-82A0-738F3042F3C7}" presName="composite" presStyleCnt="0"/>
      <dgm:spPr/>
    </dgm:pt>
    <dgm:pt modelId="{22E12B3E-9727-4502-9B7D-6D2F0B55F762}" type="pres">
      <dgm:prSet presAssocID="{00EFB568-A14A-4CEF-82A0-738F3042F3C7}" presName="imgShp" presStyleLbl="fgImgPlace1" presStyleIdx="1" presStyleCnt="3" custLinFactNeighborX="-9473" custLinFactNeighborY="149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con riempimento a tinta unita"/>
        </a:ext>
      </dgm:extLst>
    </dgm:pt>
    <dgm:pt modelId="{D1BCB156-76E5-4627-AFC3-930671222599}" type="pres">
      <dgm:prSet presAssocID="{00EFB568-A14A-4CEF-82A0-738F3042F3C7}" presName="txShp" presStyleLbl="node1" presStyleIdx="1" presStyleCnt="3" custScaleY="73479" custLinFactNeighborX="-93" custLinFactNeighborY="1495">
        <dgm:presLayoutVars>
          <dgm:bulletEnabled val="1"/>
        </dgm:presLayoutVars>
      </dgm:prSet>
      <dgm:spPr/>
    </dgm:pt>
    <dgm:pt modelId="{D12606C5-2B52-4F07-9EFD-7B0384128DDE}" type="pres">
      <dgm:prSet presAssocID="{6373C101-9D8E-4C5D-A715-F1D83369A9EC}" presName="spacing" presStyleCnt="0"/>
      <dgm:spPr/>
    </dgm:pt>
    <dgm:pt modelId="{27704DD0-16CF-484B-AA3D-7E37A2C76D70}" type="pres">
      <dgm:prSet presAssocID="{BCA6E755-661E-4AB1-8806-A69B9A472617}" presName="composite" presStyleCnt="0"/>
      <dgm:spPr/>
    </dgm:pt>
    <dgm:pt modelId="{628BBFA3-FCCF-468F-8CF6-AB323A43AE37}" type="pres">
      <dgm:prSet presAssocID="{BCA6E755-661E-4AB1-8806-A69B9A472617}" presName="imgShp" presStyleLbl="fgImgPlace1" presStyleIdx="2" presStyleCnt="3" custLinFactNeighborX="-10590" custLinFactNeighborY="5016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con riempimento a tinta unita"/>
        </a:ext>
      </dgm:extLst>
    </dgm:pt>
    <dgm:pt modelId="{FA1769F2-7865-4DD1-B01A-82FF1A753810}" type="pres">
      <dgm:prSet presAssocID="{BCA6E755-661E-4AB1-8806-A69B9A472617}" presName="txShp" presStyleLbl="node1" presStyleIdx="2" presStyleCnt="3" custScaleY="78442" custLinFactNeighborX="-8" custLinFactNeighborY="50165">
        <dgm:presLayoutVars>
          <dgm:bulletEnabled val="1"/>
        </dgm:presLayoutVars>
      </dgm:prSet>
      <dgm:spPr/>
    </dgm:pt>
  </dgm:ptLst>
  <dgm:cxnLst>
    <dgm:cxn modelId="{ACEBAA0D-9EDF-4ED4-B6A4-FBD1D915EF46}" type="presOf" srcId="{3800271F-894E-4C0E-9EB7-3D49A66CCB21}" destId="{5055F48E-CA6F-4A4F-BFBE-E28FC690136F}" srcOrd="0" destOrd="0" presId="urn:microsoft.com/office/officeart/2005/8/layout/vList3"/>
    <dgm:cxn modelId="{C6E8691F-DFEA-45B7-8A33-A4F41A7590D0}" type="presOf" srcId="{BCA6E755-661E-4AB1-8806-A69B9A472617}" destId="{FA1769F2-7865-4DD1-B01A-82FF1A753810}" srcOrd="0" destOrd="0" presId="urn:microsoft.com/office/officeart/2005/8/layout/vList3"/>
    <dgm:cxn modelId="{0B653360-8BF4-4EA7-8192-359DB1C2908D}" srcId="{6C4C098B-62D9-4A49-A678-C5DAE38F5477}" destId="{3800271F-894E-4C0E-9EB7-3D49A66CCB21}" srcOrd="0" destOrd="0" parTransId="{514769CF-156A-4660-AFC9-6F7189F7D72B}" sibTransId="{2AFF6BFC-19A1-4F9E-8A14-BDA68B191988}"/>
    <dgm:cxn modelId="{EF7D6C6A-4972-4C39-A820-336C2F545787}" srcId="{6C4C098B-62D9-4A49-A678-C5DAE38F5477}" destId="{00EFB568-A14A-4CEF-82A0-738F3042F3C7}" srcOrd="1" destOrd="0" parTransId="{A42BF616-0A6F-45EB-82AD-028550857531}" sibTransId="{6373C101-9D8E-4C5D-A715-F1D83369A9EC}"/>
    <dgm:cxn modelId="{378C7A5A-DF3C-47F5-A170-F714BB267327}" type="presOf" srcId="{6C4C098B-62D9-4A49-A678-C5DAE38F5477}" destId="{4578ED60-8209-44C1-A617-64E7E8874F0B}" srcOrd="0" destOrd="0" presId="urn:microsoft.com/office/officeart/2005/8/layout/vList3"/>
    <dgm:cxn modelId="{1F7D8BBD-D48B-4BFF-B8AC-72D3E68C3076}" srcId="{6C4C098B-62D9-4A49-A678-C5DAE38F5477}" destId="{BCA6E755-661E-4AB1-8806-A69B9A472617}" srcOrd="2" destOrd="0" parTransId="{6F8DEECF-E978-4DB2-91F0-6B8F5FC5CE41}" sibTransId="{4AF52951-A3E6-4909-986D-3D7F509220AD}"/>
    <dgm:cxn modelId="{391C47DE-1AB8-45CD-A2AB-96FDBBF41D11}" type="presOf" srcId="{00EFB568-A14A-4CEF-82A0-738F3042F3C7}" destId="{D1BCB156-76E5-4627-AFC3-930671222599}" srcOrd="0" destOrd="0" presId="urn:microsoft.com/office/officeart/2005/8/layout/vList3"/>
    <dgm:cxn modelId="{071ADBA9-2605-452F-BCA3-4DDAE3EA1CF8}" type="presParOf" srcId="{4578ED60-8209-44C1-A617-64E7E8874F0B}" destId="{9781825D-7464-43AE-B1CB-CE1B4BA89636}" srcOrd="0" destOrd="0" presId="urn:microsoft.com/office/officeart/2005/8/layout/vList3"/>
    <dgm:cxn modelId="{B803CF8F-96B6-42A0-9CC6-C6A95B23F652}" type="presParOf" srcId="{9781825D-7464-43AE-B1CB-CE1B4BA89636}" destId="{8E816EDF-CB43-40F1-A349-CCDF6E26A5CA}" srcOrd="0" destOrd="0" presId="urn:microsoft.com/office/officeart/2005/8/layout/vList3"/>
    <dgm:cxn modelId="{8BB2399E-A753-468A-930E-200679AD806A}" type="presParOf" srcId="{9781825D-7464-43AE-B1CB-CE1B4BA89636}" destId="{5055F48E-CA6F-4A4F-BFBE-E28FC690136F}" srcOrd="1" destOrd="0" presId="urn:microsoft.com/office/officeart/2005/8/layout/vList3"/>
    <dgm:cxn modelId="{858CAB1C-0720-4999-8386-B4C50F3C9DD9}" type="presParOf" srcId="{4578ED60-8209-44C1-A617-64E7E8874F0B}" destId="{87C950FC-66F5-4B73-BC6A-9ADB9F01F4BA}" srcOrd="1" destOrd="0" presId="urn:microsoft.com/office/officeart/2005/8/layout/vList3"/>
    <dgm:cxn modelId="{748ACE6C-B4D4-4445-9EA5-19D35951B016}" type="presParOf" srcId="{4578ED60-8209-44C1-A617-64E7E8874F0B}" destId="{C51C86BA-790D-47C4-B753-33943C20D663}" srcOrd="2" destOrd="0" presId="urn:microsoft.com/office/officeart/2005/8/layout/vList3"/>
    <dgm:cxn modelId="{24470758-9481-4F0A-BB5B-3F4B5C6E44E7}" type="presParOf" srcId="{C51C86BA-790D-47C4-B753-33943C20D663}" destId="{22E12B3E-9727-4502-9B7D-6D2F0B55F762}" srcOrd="0" destOrd="0" presId="urn:microsoft.com/office/officeart/2005/8/layout/vList3"/>
    <dgm:cxn modelId="{89303AB3-ADF4-459F-9615-AE17C5504F98}" type="presParOf" srcId="{C51C86BA-790D-47C4-B753-33943C20D663}" destId="{D1BCB156-76E5-4627-AFC3-930671222599}" srcOrd="1" destOrd="0" presId="urn:microsoft.com/office/officeart/2005/8/layout/vList3"/>
    <dgm:cxn modelId="{5488F9B3-5BDA-4CE5-A335-BB89D3C9D91C}" type="presParOf" srcId="{4578ED60-8209-44C1-A617-64E7E8874F0B}" destId="{D12606C5-2B52-4F07-9EFD-7B0384128DDE}" srcOrd="3" destOrd="0" presId="urn:microsoft.com/office/officeart/2005/8/layout/vList3"/>
    <dgm:cxn modelId="{EF3BCE3A-EA78-4691-B447-185EB2137ABD}" type="presParOf" srcId="{4578ED60-8209-44C1-A617-64E7E8874F0B}" destId="{27704DD0-16CF-484B-AA3D-7E37A2C76D70}" srcOrd="4" destOrd="0" presId="urn:microsoft.com/office/officeart/2005/8/layout/vList3"/>
    <dgm:cxn modelId="{6F5FF46F-D850-4F88-855E-6180364CB075}" type="presParOf" srcId="{27704DD0-16CF-484B-AA3D-7E37A2C76D70}" destId="{628BBFA3-FCCF-468F-8CF6-AB323A43AE37}" srcOrd="0" destOrd="0" presId="urn:microsoft.com/office/officeart/2005/8/layout/vList3"/>
    <dgm:cxn modelId="{3EC0463F-2041-49E3-AD3B-68CF575CAE4C}" type="presParOf" srcId="{27704DD0-16CF-484B-AA3D-7E37A2C76D70}" destId="{FA1769F2-7865-4DD1-B01A-82FF1A75381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F48E-CA6F-4A4F-BFBE-E28FC690136F}">
      <dsp:nvSpPr>
        <dsp:cNvPr id="0" name=""/>
        <dsp:cNvSpPr/>
      </dsp:nvSpPr>
      <dsp:spPr>
        <a:xfrm rot="10800000">
          <a:off x="1730541" y="150507"/>
          <a:ext cx="5659756" cy="79163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917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>
              <a:solidFill>
                <a:schemeClr val="tx1"/>
              </a:solidFill>
            </a:rPr>
            <a:t>Aumentare il numero dei giochi</a:t>
          </a:r>
        </a:p>
      </dsp:txBody>
      <dsp:txXfrm rot="10800000">
        <a:off x="1928450" y="150507"/>
        <a:ext cx="5461847" cy="791638"/>
      </dsp:txXfrm>
    </dsp:sp>
    <dsp:sp modelId="{8E816EDF-CB43-40F1-A349-CCDF6E26A5CA}">
      <dsp:nvSpPr>
        <dsp:cNvPr id="0" name=""/>
        <dsp:cNvSpPr/>
      </dsp:nvSpPr>
      <dsp:spPr>
        <a:xfrm>
          <a:off x="1048697" y="0"/>
          <a:ext cx="1092850" cy="10928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BCB156-76E5-4627-AFC3-930671222599}">
      <dsp:nvSpPr>
        <dsp:cNvPr id="0" name=""/>
        <dsp:cNvSpPr/>
      </dsp:nvSpPr>
      <dsp:spPr>
        <a:xfrm rot="10800000">
          <a:off x="1693526" y="1582034"/>
          <a:ext cx="5659756" cy="803015"/>
        </a:xfrm>
        <a:prstGeom prst="homePlate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917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>
              <a:solidFill>
                <a:schemeClr val="tx1"/>
              </a:solidFill>
            </a:rPr>
            <a:t>Migliorare il design del case</a:t>
          </a:r>
          <a:endParaRPr lang="en-US" sz="2900" kern="1200" dirty="0">
            <a:solidFill>
              <a:schemeClr val="tx1"/>
            </a:solidFill>
          </a:endParaRPr>
        </a:p>
      </dsp:txBody>
      <dsp:txXfrm rot="10800000">
        <a:off x="1894280" y="1582034"/>
        <a:ext cx="5459002" cy="803015"/>
      </dsp:txXfrm>
    </dsp:sp>
    <dsp:sp modelId="{22E12B3E-9727-4502-9B7D-6D2F0B55F762}">
      <dsp:nvSpPr>
        <dsp:cNvPr id="0" name=""/>
        <dsp:cNvSpPr/>
      </dsp:nvSpPr>
      <dsp:spPr>
        <a:xfrm>
          <a:off x="1048839" y="1437117"/>
          <a:ext cx="1092850" cy="109285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1769F2-7865-4DD1-B01A-82FF1A753810}">
      <dsp:nvSpPr>
        <dsp:cNvPr id="0" name=""/>
        <dsp:cNvSpPr/>
      </dsp:nvSpPr>
      <dsp:spPr>
        <a:xfrm rot="10800000">
          <a:off x="1698337" y="3077154"/>
          <a:ext cx="5659756" cy="857253"/>
        </a:xfrm>
        <a:prstGeom prst="homePlate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917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>
              <a:solidFill>
                <a:schemeClr val="tx1"/>
              </a:solidFill>
            </a:rPr>
            <a:t>Inviare</a:t>
          </a:r>
          <a:r>
            <a:rPr lang="it-IT" sz="2900" kern="1200" baseline="0" dirty="0">
              <a:solidFill>
                <a:schemeClr val="tx1"/>
              </a:solidFill>
            </a:rPr>
            <a:t> i dati al clinico</a:t>
          </a:r>
          <a:endParaRPr lang="en-US" sz="2900" kern="1200" dirty="0">
            <a:solidFill>
              <a:schemeClr val="tx1"/>
            </a:solidFill>
          </a:endParaRPr>
        </a:p>
      </dsp:txBody>
      <dsp:txXfrm rot="10800000">
        <a:off x="1912650" y="3077154"/>
        <a:ext cx="5445443" cy="857253"/>
      </dsp:txXfrm>
    </dsp:sp>
    <dsp:sp modelId="{628BBFA3-FCCF-468F-8CF6-AB323A43AE37}">
      <dsp:nvSpPr>
        <dsp:cNvPr id="0" name=""/>
        <dsp:cNvSpPr/>
      </dsp:nvSpPr>
      <dsp:spPr>
        <a:xfrm>
          <a:off x="1036632" y="2841557"/>
          <a:ext cx="1092850" cy="109285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EE3CB-BA9B-46A3-9AA7-6BCDE62BB65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60D15-9354-4E24-89FE-DD22620A5E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9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5255" y="95611"/>
            <a:ext cx="8581043" cy="461725"/>
          </a:xfrm>
        </p:spPr>
        <p:txBody>
          <a:bodyPr>
            <a:noAutofit/>
          </a:bodyPr>
          <a:lstStyle>
            <a:lvl1pPr>
              <a:defRPr sz="4000">
                <a:latin typeface="Amasis MT Pro Medium" panose="02040604050005020304" pitchFamily="18" charset="0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Carducci, Carraro, </a:t>
            </a:r>
            <a:r>
              <a:rPr lang="it-IT" sz="1200" b="1" err="1">
                <a:solidFill>
                  <a:srgbClr val="FFFFFF"/>
                </a:solidFill>
                <a:latin typeface="Arial"/>
                <a:cs typeface="Arial"/>
              </a:rPr>
              <a:t>Civeriati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, Peluso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4">
            <a:extLst>
              <a:ext uri="{FF2B5EF4-FFF2-40B4-BE49-F238E27FC236}">
                <a16:creationId xmlns:a16="http://schemas.microsoft.com/office/drawing/2014/main" id="{1A321880-AE83-7668-85BB-8311EDA4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5200" y="6270634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8.gif"/><Relationship Id="rId7" Type="http://schemas.openxmlformats.org/officeDocument/2006/relationships/image" Target="../media/image44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9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41.png"/><Relationship Id="rId18" Type="http://schemas.openxmlformats.org/officeDocument/2006/relationships/image" Target="../media/image62.svg"/><Relationship Id="rId26" Type="http://schemas.openxmlformats.org/officeDocument/2006/relationships/image" Target="../media/image70.sv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5.png"/><Relationship Id="rId7" Type="http://schemas.openxmlformats.org/officeDocument/2006/relationships/image" Target="../media/image56.png"/><Relationship Id="rId12" Type="http://schemas.openxmlformats.org/officeDocument/2006/relationships/image" Target="../media/image40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microsoft.com/office/2007/relationships/media" Target="../media/media1.mp4"/><Relationship Id="rId16" Type="http://schemas.openxmlformats.org/officeDocument/2006/relationships/image" Target="../media/image52.gif"/><Relationship Id="rId20" Type="http://schemas.openxmlformats.org/officeDocument/2006/relationships/image" Target="../media/image64.svg"/><Relationship Id="rId1" Type="http://schemas.openxmlformats.org/officeDocument/2006/relationships/video" Target="NULL" TargetMode="Externa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24" Type="http://schemas.openxmlformats.org/officeDocument/2006/relationships/image" Target="../media/image68.svg"/><Relationship Id="rId5" Type="http://schemas.openxmlformats.org/officeDocument/2006/relationships/image" Target="../media/image54.png"/><Relationship Id="rId15" Type="http://schemas.openxmlformats.org/officeDocument/2006/relationships/image" Target="../media/image51.png"/><Relationship Id="rId23" Type="http://schemas.openxmlformats.org/officeDocument/2006/relationships/image" Target="../media/image67.png"/><Relationship Id="rId28" Type="http://schemas.openxmlformats.org/officeDocument/2006/relationships/image" Target="../media/image72.svg"/><Relationship Id="rId10" Type="http://schemas.openxmlformats.org/officeDocument/2006/relationships/image" Target="../media/image59.png"/><Relationship Id="rId19" Type="http://schemas.openxmlformats.org/officeDocument/2006/relationships/image" Target="../media/image63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42.png"/><Relationship Id="rId22" Type="http://schemas.openxmlformats.org/officeDocument/2006/relationships/image" Target="../media/image66.svg"/><Relationship Id="rId27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diagramData" Target="../diagrams/data1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12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12.png"/><Relationship Id="rId5" Type="http://schemas.openxmlformats.org/officeDocument/2006/relationships/image" Target="../media/image4.jpe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5.wdp"/><Relationship Id="rId1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image" Target="../media/image15.jpeg"/><Relationship Id="rId16" Type="http://schemas.openxmlformats.org/officeDocument/2006/relationships/image" Target="../media/image25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microsoft.com/office/2007/relationships/hdphoto" Target="../media/hdphoto3.wdp"/><Relationship Id="rId15" Type="http://schemas.microsoft.com/office/2007/relationships/hdphoto" Target="../media/hdphoto6.wdp"/><Relationship Id="rId10" Type="http://schemas.microsoft.com/office/2007/relationships/hdphoto" Target="../media/hdphoto4.wdp"/><Relationship Id="rId19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32.png"/><Relationship Id="rId4" Type="http://schemas.microsoft.com/office/2017/06/relationships/model3d" Target="../media/model3d3.glb"/><Relationship Id="rId9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5.png"/><Relationship Id="rId3" Type="http://schemas.openxmlformats.org/officeDocument/2006/relationships/image" Target="../media/image45.png"/><Relationship Id="rId7" Type="http://schemas.openxmlformats.org/officeDocument/2006/relationships/image" Target="../media/image39.png"/><Relationship Id="rId12" Type="http://schemas.openxmlformats.org/officeDocument/2006/relationships/image" Target="../media/image47.gi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16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86620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99884" y="4023816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4400"/>
              <a:t>Re-Hand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1177558" y="5238232"/>
            <a:ext cx="7772400" cy="158620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2000">
                <a:solidFill>
                  <a:schemeClr val="bg1"/>
                </a:solidFill>
              </a:rPr>
              <a:t>Carducci Federica</a:t>
            </a:r>
          </a:p>
          <a:p>
            <a:pPr algn="r"/>
            <a:r>
              <a:rPr lang="it-IT" sz="2000">
                <a:solidFill>
                  <a:schemeClr val="bg1"/>
                </a:solidFill>
              </a:rPr>
              <a:t>Carraro Carlo</a:t>
            </a:r>
          </a:p>
          <a:p>
            <a:pPr algn="r"/>
            <a:r>
              <a:rPr lang="it-IT" sz="2000" err="1">
                <a:solidFill>
                  <a:schemeClr val="bg1"/>
                </a:solidFill>
              </a:rPr>
              <a:t>Civeriati</a:t>
            </a:r>
            <a:r>
              <a:rPr lang="it-IT" sz="2000">
                <a:solidFill>
                  <a:schemeClr val="bg1"/>
                </a:solidFill>
              </a:rPr>
              <a:t> Virginia </a:t>
            </a:r>
          </a:p>
          <a:p>
            <a:pPr algn="r"/>
            <a:r>
              <a:rPr lang="it-IT" sz="2000">
                <a:solidFill>
                  <a:schemeClr val="bg1"/>
                </a:solidFill>
              </a:rPr>
              <a:t>Peluso Maddalena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0DA20E-858C-C203-1081-7AE2C1F774FF}"/>
              </a:ext>
            </a:extLst>
          </p:cNvPr>
          <p:cNvSpPr txBox="1"/>
          <p:nvPr/>
        </p:nvSpPr>
        <p:spPr>
          <a:xfrm>
            <a:off x="214349" y="4791622"/>
            <a:ext cx="569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>
                <a:solidFill>
                  <a:schemeClr val="bg1"/>
                </a:solidFill>
              </a:rPr>
              <a:t>Un sistema wearable per il controllo remoto di un’applicazione con l’uso del movimento della mano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Connettore diritto 1024">
            <a:extLst>
              <a:ext uri="{FF2B5EF4-FFF2-40B4-BE49-F238E27FC236}">
                <a16:creationId xmlns:a16="http://schemas.microsoft.com/office/drawing/2014/main" id="{B1E07760-2339-4E64-703D-AFCCE588481F}"/>
              </a:ext>
            </a:extLst>
          </p:cNvPr>
          <p:cNvCxnSpPr>
            <a:cxnSpLocks/>
          </p:cNvCxnSpPr>
          <p:nvPr/>
        </p:nvCxnSpPr>
        <p:spPr>
          <a:xfrm flipH="1">
            <a:off x="5541748" y="2430737"/>
            <a:ext cx="1481162" cy="720921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F554BA-44AF-BC82-7F5E-C6563A06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5891B7BB-BED2-665D-9D03-A16C2939E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63063"/>
            <a:ext cx="9175531" cy="1041882"/>
          </a:xfrm>
        </p:spPr>
        <p:txBody>
          <a:bodyPr/>
          <a:lstStyle/>
          <a:p>
            <a:r>
              <a:rPr lang="it-IT" dirty="0"/>
              <a:t>GUI</a:t>
            </a:r>
          </a:p>
        </p:txBody>
      </p:sp>
      <p:sp>
        <p:nvSpPr>
          <p:cNvPr id="1036" name="Rettangolo 1035">
            <a:extLst>
              <a:ext uri="{FF2B5EF4-FFF2-40B4-BE49-F238E27FC236}">
                <a16:creationId xmlns:a16="http://schemas.microsoft.com/office/drawing/2014/main" id="{AAF42BE7-550D-D200-CF65-16AEA16E4732}"/>
              </a:ext>
            </a:extLst>
          </p:cNvPr>
          <p:cNvSpPr/>
          <p:nvPr/>
        </p:nvSpPr>
        <p:spPr>
          <a:xfrm>
            <a:off x="3901440" y="1412199"/>
            <a:ext cx="1548000" cy="2567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C891C36-85E2-0265-421D-5D9BA921EC5D}"/>
              </a:ext>
            </a:extLst>
          </p:cNvPr>
          <p:cNvSpPr/>
          <p:nvPr/>
        </p:nvSpPr>
        <p:spPr>
          <a:xfrm>
            <a:off x="6689663" y="2083311"/>
            <a:ext cx="50212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Y</a:t>
            </a:r>
          </a:p>
        </p:txBody>
      </p:sp>
      <p:sp>
        <p:nvSpPr>
          <p:cNvPr id="1037" name="Rettangolo 1036">
            <a:extLst>
              <a:ext uri="{FF2B5EF4-FFF2-40B4-BE49-F238E27FC236}">
                <a16:creationId xmlns:a16="http://schemas.microsoft.com/office/drawing/2014/main" id="{04019545-D49A-C315-6168-8AF911FDB4CC}"/>
              </a:ext>
            </a:extLst>
          </p:cNvPr>
          <p:cNvSpPr/>
          <p:nvPr/>
        </p:nvSpPr>
        <p:spPr>
          <a:xfrm>
            <a:off x="6683021" y="2076794"/>
            <a:ext cx="50212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1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N</a:t>
            </a:r>
            <a:endParaRPr lang="it-IT" sz="4000" b="1" cap="none" spc="0" dirty="0">
              <a:ln w="22225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058" name="Rettangolo 1057">
            <a:extLst>
              <a:ext uri="{FF2B5EF4-FFF2-40B4-BE49-F238E27FC236}">
                <a16:creationId xmlns:a16="http://schemas.microsoft.com/office/drawing/2014/main" id="{7820A751-BA75-6357-58DE-C3D727087354}"/>
              </a:ext>
            </a:extLst>
          </p:cNvPr>
          <p:cNvSpPr/>
          <p:nvPr/>
        </p:nvSpPr>
        <p:spPr>
          <a:xfrm>
            <a:off x="6695665" y="2077587"/>
            <a:ext cx="50212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Y</a:t>
            </a:r>
          </a:p>
        </p:txBody>
      </p:sp>
      <p:sp>
        <p:nvSpPr>
          <p:cNvPr id="1059" name="Rettangolo 1058">
            <a:extLst>
              <a:ext uri="{FF2B5EF4-FFF2-40B4-BE49-F238E27FC236}">
                <a16:creationId xmlns:a16="http://schemas.microsoft.com/office/drawing/2014/main" id="{BCF6E5EA-7A70-AC7E-62D1-A477C254EFC5}"/>
              </a:ext>
            </a:extLst>
          </p:cNvPr>
          <p:cNvSpPr/>
          <p:nvPr/>
        </p:nvSpPr>
        <p:spPr>
          <a:xfrm>
            <a:off x="6674423" y="2070277"/>
            <a:ext cx="50212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1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N</a:t>
            </a:r>
            <a:endParaRPr lang="it-IT" sz="4000" b="1" cap="none" spc="0" dirty="0">
              <a:ln w="22225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pic>
        <p:nvPicPr>
          <p:cNvPr id="15" name="Picture 2" descr="Basics of UART Communication">
            <a:extLst>
              <a:ext uri="{FF2B5EF4-FFF2-40B4-BE49-F238E27FC236}">
                <a16:creationId xmlns:a16="http://schemas.microsoft.com/office/drawing/2014/main" id="{D0C6F5BB-E545-7993-3E16-A41405022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97"/>
          <a:stretch/>
        </p:blipFill>
        <p:spPr bwMode="auto">
          <a:xfrm>
            <a:off x="4061159" y="1272700"/>
            <a:ext cx="1480589" cy="238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asics of UART Communication">
            <a:extLst>
              <a:ext uri="{FF2B5EF4-FFF2-40B4-BE49-F238E27FC236}">
                <a16:creationId xmlns:a16="http://schemas.microsoft.com/office/drawing/2014/main" id="{C251AF5D-89EE-98B5-41B5-D30781248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1"/>
          <a:stretch/>
        </p:blipFill>
        <p:spPr bwMode="auto">
          <a:xfrm>
            <a:off x="7102994" y="1270418"/>
            <a:ext cx="1468021" cy="238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22" descr="LED Blinking With Explore M3 - Tutorials">
            <a:extLst>
              <a:ext uri="{FF2B5EF4-FFF2-40B4-BE49-F238E27FC236}">
                <a16:creationId xmlns:a16="http://schemas.microsoft.com/office/drawing/2014/main" id="{C442F1DA-C95C-3A72-E513-7B985B2FB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4"/>
          <a:stretch/>
        </p:blipFill>
        <p:spPr bwMode="auto">
          <a:xfrm rot="5400000">
            <a:off x="5522104" y="4165852"/>
            <a:ext cx="1234149" cy="210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Immagine 1042">
            <a:extLst>
              <a:ext uri="{FF2B5EF4-FFF2-40B4-BE49-F238E27FC236}">
                <a16:creationId xmlns:a16="http://schemas.microsoft.com/office/drawing/2014/main" id="{878A085B-9F0A-A290-AF73-375329CA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209290" y="4146593"/>
            <a:ext cx="2960746" cy="674318"/>
          </a:xfrm>
          <a:prstGeom prst="rect">
            <a:avLst/>
          </a:prstGeom>
        </p:spPr>
      </p:pic>
      <p:pic>
        <p:nvPicPr>
          <p:cNvPr id="1048" name="Picture 2" descr="Login - Free web icons">
            <a:extLst>
              <a:ext uri="{FF2B5EF4-FFF2-40B4-BE49-F238E27FC236}">
                <a16:creationId xmlns:a16="http://schemas.microsoft.com/office/drawing/2014/main" id="{59573E66-A234-C870-A6D2-6DAAA043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5" y="1954525"/>
            <a:ext cx="2948949" cy="294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16" descr="Index of /wp-content/uploads/2020/04">
            <a:extLst>
              <a:ext uri="{FF2B5EF4-FFF2-40B4-BE49-F238E27FC236}">
                <a16:creationId xmlns:a16="http://schemas.microsoft.com/office/drawing/2014/main" id="{8FB30144-72CD-126B-AF71-9A5B2A5FC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4005"/>
          <a:stretch/>
        </p:blipFill>
        <p:spPr bwMode="auto">
          <a:xfrm>
            <a:off x="1882052" y="3863340"/>
            <a:ext cx="1560120" cy="56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0" name="Gruppo 1049">
            <a:extLst>
              <a:ext uri="{FF2B5EF4-FFF2-40B4-BE49-F238E27FC236}">
                <a16:creationId xmlns:a16="http://schemas.microsoft.com/office/drawing/2014/main" id="{3269B53E-74EE-286D-D8D2-F0D9B69E493C}"/>
              </a:ext>
            </a:extLst>
          </p:cNvPr>
          <p:cNvGrpSpPr/>
          <p:nvPr/>
        </p:nvGrpSpPr>
        <p:grpSpPr>
          <a:xfrm>
            <a:off x="-4032941" y="2235892"/>
            <a:ext cx="3929624" cy="3164121"/>
            <a:chOff x="1838130" y="2105402"/>
            <a:chExt cx="4334070" cy="3541191"/>
          </a:xfrm>
        </p:grpSpPr>
        <p:pic>
          <p:nvPicPr>
            <p:cNvPr id="1051" name="Immagine 1050">
              <a:extLst>
                <a:ext uri="{FF2B5EF4-FFF2-40B4-BE49-F238E27FC236}">
                  <a16:creationId xmlns:a16="http://schemas.microsoft.com/office/drawing/2014/main" id="{CDDABF30-4EA1-7C69-9690-4D325E450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63" t="1973" b="1722"/>
            <a:stretch/>
          </p:blipFill>
          <p:spPr>
            <a:xfrm>
              <a:off x="1838130" y="2105402"/>
              <a:ext cx="4334070" cy="3541191"/>
            </a:xfrm>
            <a:prstGeom prst="rect">
              <a:avLst/>
            </a:prstGeom>
          </p:spPr>
        </p:pic>
        <p:pic>
          <p:nvPicPr>
            <p:cNvPr id="1052" name="Immagine 1051">
              <a:extLst>
                <a:ext uri="{FF2B5EF4-FFF2-40B4-BE49-F238E27FC236}">
                  <a16:creationId xmlns:a16="http://schemas.microsoft.com/office/drawing/2014/main" id="{8892D957-7329-720C-F172-E974EF6AC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2000" y="2384021"/>
              <a:ext cx="500265" cy="486369"/>
            </a:xfrm>
            <a:prstGeom prst="rect">
              <a:avLst/>
            </a:prstGeom>
          </p:spPr>
        </p:pic>
      </p:grp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F4891999-E7D6-66A9-0850-7F877E231776}"/>
              </a:ext>
            </a:extLst>
          </p:cNvPr>
          <p:cNvSpPr txBox="1"/>
          <p:nvPr/>
        </p:nvSpPr>
        <p:spPr>
          <a:xfrm>
            <a:off x="9442587" y="2685627"/>
            <a:ext cx="2612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0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Solo due gesti vengono confusi tra loro</a:t>
            </a:r>
            <a:endParaRPr lang="en-US" b="1" dirty="0">
              <a:latin typeface="Amasis MT Pro Medium" panose="02040604050005020304" pitchFamily="18" charset="0"/>
            </a:endParaRPr>
          </a:p>
        </p:txBody>
      </p:sp>
      <p:pic>
        <p:nvPicPr>
          <p:cNvPr id="1054" name="Immagine 1053">
            <a:extLst>
              <a:ext uri="{FF2B5EF4-FFF2-40B4-BE49-F238E27FC236}">
                <a16:creationId xmlns:a16="http://schemas.microsoft.com/office/drawing/2014/main" id="{E6E158B1-03D0-6800-3C6C-0149F908F3A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6540" y="3674319"/>
            <a:ext cx="968372" cy="968372"/>
          </a:xfrm>
          <a:prstGeom prst="rect">
            <a:avLst/>
          </a:prstGeom>
        </p:spPr>
      </p:pic>
      <p:pic>
        <p:nvPicPr>
          <p:cNvPr id="1055" name="Immagine 1054">
            <a:extLst>
              <a:ext uri="{FF2B5EF4-FFF2-40B4-BE49-F238E27FC236}">
                <a16:creationId xmlns:a16="http://schemas.microsoft.com/office/drawing/2014/main" id="{CBA3F8FC-AFB1-05C4-E52B-1D81F219B4B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06582" y="3596946"/>
            <a:ext cx="1123118" cy="1123118"/>
          </a:xfrm>
          <a:prstGeom prst="rect">
            <a:avLst/>
          </a:prstGeom>
        </p:spPr>
      </p:pic>
      <p:cxnSp>
        <p:nvCxnSpPr>
          <p:cNvPr id="1056" name="Connettore 2 1055">
            <a:extLst>
              <a:ext uri="{FF2B5EF4-FFF2-40B4-BE49-F238E27FC236}">
                <a16:creationId xmlns:a16="http://schemas.microsoft.com/office/drawing/2014/main" id="{7CB3E7E7-71FF-81AE-CDA1-D5F1761C8F51}"/>
              </a:ext>
            </a:extLst>
          </p:cNvPr>
          <p:cNvCxnSpPr>
            <a:cxnSpLocks/>
          </p:cNvCxnSpPr>
          <p:nvPr/>
        </p:nvCxnSpPr>
        <p:spPr>
          <a:xfrm flipV="1">
            <a:off x="10492154" y="4205524"/>
            <a:ext cx="80288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22A50FDC-368A-A4AD-3071-41461AA87009}"/>
              </a:ext>
            </a:extLst>
          </p:cNvPr>
          <p:cNvSpPr txBox="1"/>
          <p:nvPr/>
        </p:nvSpPr>
        <p:spPr>
          <a:xfrm>
            <a:off x="-3624642" y="1498536"/>
            <a:ext cx="3521325" cy="58477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it-IT" sz="3200" b="1" spc="-150" dirty="0">
                <a:latin typeface="Amasis MT Pro Medium" panose="02040604050005020304" pitchFamily="18" charset="0"/>
              </a:rPr>
              <a:t>RANDOM FOREST</a:t>
            </a:r>
            <a:endParaRPr lang="en-US" sz="3200" b="1" spc="-150" dirty="0">
              <a:latin typeface="Amasis MT Pro Medium" panose="02040604050005020304" pitchFamily="18" charset="0"/>
            </a:endParaRPr>
          </a:p>
        </p:txBody>
      </p:sp>
      <p:sp>
        <p:nvSpPr>
          <p:cNvPr id="1060" name="CasellaDiTesto 1059">
            <a:extLst>
              <a:ext uri="{FF2B5EF4-FFF2-40B4-BE49-F238E27FC236}">
                <a16:creationId xmlns:a16="http://schemas.microsoft.com/office/drawing/2014/main" id="{07076A51-62C7-6161-6324-ABF43E32FBF4}"/>
              </a:ext>
            </a:extLst>
          </p:cNvPr>
          <p:cNvSpPr txBox="1"/>
          <p:nvPr/>
        </p:nvSpPr>
        <p:spPr>
          <a:xfrm>
            <a:off x="9015170" y="1339613"/>
            <a:ext cx="5505941" cy="646331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it-IT" sz="3600" b="1" spc="-150" dirty="0">
                <a:latin typeface="Amasis MT Pro Medium" panose="02040604050005020304" pitchFamily="18" charset="0"/>
              </a:rPr>
              <a:t>DINAMICHE DEL GIOCO</a:t>
            </a:r>
            <a:endParaRPr lang="en-US" sz="3600" b="1" spc="-150" dirty="0">
              <a:latin typeface="Amasis MT Pro Medium" panose="02040604050005020304" pitchFamily="18" charset="0"/>
            </a:endParaRPr>
          </a:p>
        </p:txBody>
      </p:sp>
      <p:pic>
        <p:nvPicPr>
          <p:cNvPr id="1064" name="Immagine 1063">
            <a:extLst>
              <a:ext uri="{FF2B5EF4-FFF2-40B4-BE49-F238E27FC236}">
                <a16:creationId xmlns:a16="http://schemas.microsoft.com/office/drawing/2014/main" id="{48BA5A85-39B1-F99A-C490-E1DA019482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8629" y="3868689"/>
            <a:ext cx="4149559" cy="21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2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00"/>
                            </p:stCondLst>
                            <p:childTnLst>
                              <p:par>
                                <p:cTn id="2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-0.20087 0.1395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700"/>
                            </p:stCondLst>
                            <p:childTnLst>
                              <p:par>
                                <p:cTn id="36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20086 0.1395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696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700"/>
                            </p:stCondLst>
                            <p:childTnLst>
                              <p:par>
                                <p:cTn id="47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-0.20087 0.1395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696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7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700"/>
                            </p:stCondLst>
                            <p:childTnLst>
                              <p:par>
                                <p:cTn id="58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-0.20087 0.1395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696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1037" grpId="0"/>
      <p:bldP spid="1037" grpId="1"/>
      <p:bldP spid="1058" grpId="0"/>
      <p:bldP spid="1058" grpId="1"/>
      <p:bldP spid="1059" grpId="0"/>
      <p:bldP spid="105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A67BF82-633A-1A7B-836F-B6FCF33C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618A17B-8778-022B-36DB-4AB57C27E9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0756" y="3726488"/>
            <a:ext cx="658075" cy="658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52699DB-8231-E229-0995-7B3C456E3E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V="1">
            <a:off x="1979245" y="2817658"/>
            <a:ext cx="772377" cy="8073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5FF2FCA-A828-6EC8-AC20-99EB76355BB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34298" y="2171780"/>
            <a:ext cx="807340" cy="807340"/>
          </a:xfrm>
          <a:prstGeom prst="rect">
            <a:avLst/>
          </a:prstGeom>
        </p:spPr>
      </p:pic>
      <p:sp>
        <p:nvSpPr>
          <p:cNvPr id="51" name="Rettangolo 50">
            <a:extLst>
              <a:ext uri="{FF2B5EF4-FFF2-40B4-BE49-F238E27FC236}">
                <a16:creationId xmlns:a16="http://schemas.microsoft.com/office/drawing/2014/main" id="{496595CD-94EC-5B86-4E7E-A9B75F4E640D}"/>
              </a:ext>
            </a:extLst>
          </p:cNvPr>
          <p:cNvSpPr/>
          <p:nvPr/>
        </p:nvSpPr>
        <p:spPr>
          <a:xfrm>
            <a:off x="945546" y="4341992"/>
            <a:ext cx="917575" cy="127140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C6433E3-3CEC-6398-2D10-11ED1F58083E}"/>
              </a:ext>
            </a:extLst>
          </p:cNvPr>
          <p:cNvSpPr txBox="1"/>
          <p:nvPr/>
        </p:nvSpPr>
        <p:spPr>
          <a:xfrm>
            <a:off x="1863121" y="1383077"/>
            <a:ext cx="5505941" cy="646331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it-IT" sz="3600" b="1" spc="-150" dirty="0">
                <a:latin typeface="Amasis MT Pro Medium" panose="02040604050005020304" pitchFamily="18" charset="0"/>
              </a:rPr>
              <a:t>DINAMICHE DEL GIOCO</a:t>
            </a:r>
            <a:endParaRPr lang="en-US" sz="3600" b="1" spc="-150" dirty="0">
              <a:latin typeface="Amasis MT Pro Medium" panose="02040604050005020304" pitchFamily="18" charset="0"/>
            </a:endParaRPr>
          </a:p>
        </p:txBody>
      </p:sp>
      <p:pic>
        <p:nvPicPr>
          <p:cNvPr id="45" name="Registrazione schermo 44">
            <a:hlinkClick r:id="" action="ppaction://media"/>
            <a:extLst>
              <a:ext uri="{FF2B5EF4-FFF2-40B4-BE49-F238E27FC236}">
                <a16:creationId xmlns:a16="http://schemas.microsoft.com/office/drawing/2014/main" id="{4F5E45EE-D08C-EFCA-161F-672B19095F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00" end="0.9251"/>
                </p14:media>
              </p:ext>
            </p:extLst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-1" r="11181" b="16484"/>
          <a:stretch/>
        </p:blipFill>
        <p:spPr>
          <a:xfrm>
            <a:off x="5032633" y="2307540"/>
            <a:ext cx="3421283" cy="217258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CD344A-8B9F-3EF1-33CD-34B7EDCE260D}"/>
              </a:ext>
            </a:extLst>
          </p:cNvPr>
          <p:cNvSpPr txBox="1"/>
          <p:nvPr/>
        </p:nvSpPr>
        <p:spPr>
          <a:xfrm>
            <a:off x="1177091" y="4405091"/>
            <a:ext cx="466270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it-IT" sz="4000" b="1" spc="-150" dirty="0">
                <a:latin typeface="Amasis MT Pro Medium" panose="02040604050005020304" pitchFamily="18" charset="0"/>
              </a:rPr>
              <a:t>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8FFBCCA-748B-5C87-5B53-0E24C66ACE0E}"/>
              </a:ext>
            </a:extLst>
          </p:cNvPr>
          <p:cNvSpPr/>
          <p:nvPr/>
        </p:nvSpPr>
        <p:spPr>
          <a:xfrm>
            <a:off x="1864635" y="3642861"/>
            <a:ext cx="917575" cy="19705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CB03F2-3FE8-7377-8BBF-D9F57E317371}"/>
              </a:ext>
            </a:extLst>
          </p:cNvPr>
          <p:cNvSpPr txBox="1"/>
          <p:nvPr/>
        </p:nvSpPr>
        <p:spPr>
          <a:xfrm>
            <a:off x="2074390" y="3642861"/>
            <a:ext cx="466270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it-IT" sz="4000" b="1" spc="-150" dirty="0">
                <a:latin typeface="Amasis MT Pro Medium" panose="02040604050005020304" pitchFamily="18" charset="0"/>
              </a:rPr>
              <a:t>2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9075593-5015-6DDE-F6C8-9D727B4515D1}"/>
              </a:ext>
            </a:extLst>
          </p:cNvPr>
          <p:cNvSpPr/>
          <p:nvPr/>
        </p:nvSpPr>
        <p:spPr>
          <a:xfrm>
            <a:off x="2779181" y="2904067"/>
            <a:ext cx="917575" cy="270933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014112-46E8-A447-B9FC-CF62641E544D}"/>
              </a:ext>
            </a:extLst>
          </p:cNvPr>
          <p:cNvSpPr txBox="1"/>
          <p:nvPr/>
        </p:nvSpPr>
        <p:spPr>
          <a:xfrm>
            <a:off x="2997351" y="2934975"/>
            <a:ext cx="466270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it-IT" sz="4000" b="1" spc="-150" dirty="0">
                <a:latin typeface="Amasis MT Pro Medium" panose="02040604050005020304" pitchFamily="18" charset="0"/>
              </a:rPr>
              <a:t>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F8578BD-40A8-75E3-769D-B1A21B92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63063"/>
            <a:ext cx="9175531" cy="1041882"/>
          </a:xfrm>
        </p:spPr>
        <p:txBody>
          <a:bodyPr/>
          <a:lstStyle/>
          <a:p>
            <a:r>
              <a:rPr lang="it-IT"/>
              <a:t>GUI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2D5C2A-AD28-169D-0FA7-F78DA370FCDB}"/>
              </a:ext>
            </a:extLst>
          </p:cNvPr>
          <p:cNvSpPr txBox="1"/>
          <p:nvPr/>
        </p:nvSpPr>
        <p:spPr>
          <a:xfrm>
            <a:off x="9144000" y="1444633"/>
            <a:ext cx="5372100" cy="58477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it-IT" sz="3200" b="1" spc="-150" dirty="0">
                <a:latin typeface="Amasis MT Pro Medium" panose="02040604050005020304" pitchFamily="18" charset="0"/>
              </a:rPr>
              <a:t>STATISTICHE DELL’UTENTE</a:t>
            </a:r>
            <a:endParaRPr lang="en-US" sz="3200" b="1" spc="-150" dirty="0">
              <a:latin typeface="Amasis MT Pro Medium" panose="02040604050005020304" pitchFamily="18" charset="0"/>
            </a:endParaRPr>
          </a:p>
        </p:txBody>
      </p:sp>
      <p:pic>
        <p:nvPicPr>
          <p:cNvPr id="4100" name="Picture 4" descr="Top 30 30 Second Timer GIFs | Find the best GIF on Gfycat">
            <a:extLst>
              <a:ext uri="{FF2B5EF4-FFF2-40B4-BE49-F238E27FC236}">
                <a16:creationId xmlns:a16="http://schemas.microsoft.com/office/drawing/2014/main" id="{95744B5E-4EBB-EFA3-ECF2-8FBF7055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363" y="4758256"/>
            <a:ext cx="1647825" cy="92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7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9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92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92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92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808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892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892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47" repeatCount="indefinite" fill="remove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1" grpId="0" animBg="1"/>
      <p:bldP spid="3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D4B20226-EDA6-AB36-A9DD-CA98C8C0E00F}"/>
              </a:ext>
            </a:extLst>
          </p:cNvPr>
          <p:cNvSpPr/>
          <p:nvPr/>
        </p:nvSpPr>
        <p:spPr>
          <a:xfrm rot="5400000">
            <a:off x="1638865" y="2206154"/>
            <a:ext cx="133351" cy="1793377"/>
          </a:xfrm>
          <a:prstGeom prst="rect">
            <a:avLst/>
          </a:prstGeom>
          <a:solidFill>
            <a:srgbClr val="1771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CC4A427-82E9-5665-8DF1-C2BBE6E80D25}"/>
              </a:ext>
            </a:extLst>
          </p:cNvPr>
          <p:cNvSpPr/>
          <p:nvPr/>
        </p:nvSpPr>
        <p:spPr>
          <a:xfrm rot="5400000">
            <a:off x="1386762" y="2827871"/>
            <a:ext cx="115587" cy="1271408"/>
          </a:xfrm>
          <a:prstGeom prst="rect">
            <a:avLst/>
          </a:prstGeom>
          <a:solidFill>
            <a:srgbClr val="1771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CED2D39-E8D8-A219-6E13-40EDC6C74F3F}"/>
              </a:ext>
            </a:extLst>
          </p:cNvPr>
          <p:cNvSpPr/>
          <p:nvPr/>
        </p:nvSpPr>
        <p:spPr>
          <a:xfrm rot="5400000">
            <a:off x="1387585" y="2141965"/>
            <a:ext cx="133350" cy="1252000"/>
          </a:xfrm>
          <a:prstGeom prst="rect">
            <a:avLst/>
          </a:prstGeom>
          <a:solidFill>
            <a:srgbClr val="1771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630E4D-45D3-C8EA-B7BA-96DB5ED2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12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74F556-A5B0-94EA-F0A3-5DAC7F5F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63" y="2567940"/>
            <a:ext cx="8829339" cy="299518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1741098-167B-8952-CED8-9C602E47E11B}"/>
              </a:ext>
            </a:extLst>
          </p:cNvPr>
          <p:cNvSpPr txBox="1"/>
          <p:nvPr/>
        </p:nvSpPr>
        <p:spPr>
          <a:xfrm>
            <a:off x="1962823" y="1697892"/>
            <a:ext cx="5372100" cy="58477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it-IT" sz="3200" b="1" spc="-150" dirty="0">
                <a:latin typeface="Amasis MT Pro Medium" panose="02040604050005020304" pitchFamily="18" charset="0"/>
              </a:rPr>
              <a:t>STATISTICHE DELL’UTENTE</a:t>
            </a:r>
            <a:endParaRPr lang="en-US" sz="3200" b="1" spc="-150" dirty="0">
              <a:latin typeface="Amasis MT Pro Medium" panose="02040604050005020304" pitchFamily="18" charset="0"/>
            </a:endParaRPr>
          </a:p>
        </p:txBody>
      </p:sp>
      <p:pic>
        <p:nvPicPr>
          <p:cNvPr id="10" name="Elemento grafico 9" descr="Statistiche con riempimento a tinta unita">
            <a:extLst>
              <a:ext uri="{FF2B5EF4-FFF2-40B4-BE49-F238E27FC236}">
                <a16:creationId xmlns:a16="http://schemas.microsoft.com/office/drawing/2014/main" id="{A0E072DC-894B-939E-750F-33A4DC108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6800" y="1533080"/>
            <a:ext cx="914400" cy="914400"/>
          </a:xfrm>
          <a:prstGeom prst="rect">
            <a:avLst/>
          </a:prstGeom>
        </p:spPr>
      </p:pic>
      <p:pic>
        <p:nvPicPr>
          <p:cNvPr id="12" name="Elemento grafico 11" descr="Utenti con riempimento a tinta unita">
            <a:extLst>
              <a:ext uri="{FF2B5EF4-FFF2-40B4-BE49-F238E27FC236}">
                <a16:creationId xmlns:a16="http://schemas.microsoft.com/office/drawing/2014/main" id="{77A72484-513E-ADBF-54DF-D2FA813BA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546" y="1533080"/>
            <a:ext cx="914400" cy="9144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D3AE1D6-DEC8-2EED-DE5B-65E8306E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63063"/>
            <a:ext cx="9175531" cy="1041882"/>
          </a:xfrm>
        </p:spPr>
        <p:txBody>
          <a:bodyPr/>
          <a:lstStyle/>
          <a:p>
            <a:r>
              <a:rPr lang="it-IT"/>
              <a:t>GUI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7E5AC7F-D704-A98F-BC3A-D5679FFB1E3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2223" y="4692639"/>
            <a:ext cx="3274132" cy="5495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0894BAB-4399-11A4-C9DE-3CE18F25647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56309" y="4697531"/>
            <a:ext cx="3605652" cy="56122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7AF36CD-6906-EB8C-5AA9-E26EA3ACC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463" y="5309680"/>
            <a:ext cx="2610697" cy="21374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82DE42E-62E1-E995-ACEB-2E846E774D2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3446921" y="3832080"/>
            <a:ext cx="658075" cy="6580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E8AE49B-9033-661A-7A09-EC7ABA0CE743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V="1">
            <a:off x="-2548432" y="2923250"/>
            <a:ext cx="772377" cy="80733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9F7DCA-8BA8-E7CD-87DB-F56E314A9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693379" y="2277372"/>
            <a:ext cx="807340" cy="80734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5774D3-10CB-0C90-6AA6-CB806D421D8E}"/>
              </a:ext>
            </a:extLst>
          </p:cNvPr>
          <p:cNvSpPr txBox="1"/>
          <p:nvPr/>
        </p:nvSpPr>
        <p:spPr>
          <a:xfrm>
            <a:off x="-5465688" y="1667113"/>
            <a:ext cx="5505941" cy="646331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it-IT" sz="3600" b="1" spc="-150" dirty="0">
                <a:latin typeface="Amasis MT Pro Medium" panose="02040604050005020304" pitchFamily="18" charset="0"/>
              </a:rPr>
              <a:t>DINAMICHE DEL GIOCO</a:t>
            </a:r>
            <a:endParaRPr lang="en-US" sz="3600" b="1" spc="-150" dirty="0">
              <a:latin typeface="Amasis MT Pro Medium" panose="02040604050005020304" pitchFamily="18" charset="0"/>
            </a:endParaRPr>
          </a:p>
        </p:txBody>
      </p:sp>
      <p:pic>
        <p:nvPicPr>
          <p:cNvPr id="17" name="Registrazione schermo 44">
            <a:hlinkClick r:id="" action="ppaction://media"/>
            <a:extLst>
              <a:ext uri="{FF2B5EF4-FFF2-40B4-BE49-F238E27FC236}">
                <a16:creationId xmlns:a16="http://schemas.microsoft.com/office/drawing/2014/main" id="{52B6A070-8EC5-AC54-CB9E-7C2252ABA4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00" end="0.9251"/>
                </p14:media>
              </p:ext>
            </p:extLst>
          </p:nvPr>
        </p:nvPicPr>
        <p:blipFill rotWithShape="1"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-1" r="11181" b="16484"/>
          <a:stretch/>
        </p:blipFill>
        <p:spPr>
          <a:xfrm>
            <a:off x="9493159" y="2435077"/>
            <a:ext cx="3421283" cy="2172584"/>
          </a:xfrm>
          <a:prstGeom prst="rect">
            <a:avLst/>
          </a:prstGeom>
        </p:spPr>
      </p:pic>
      <p:pic>
        <p:nvPicPr>
          <p:cNvPr id="23" name="Picture 4" descr="Top 30 30 Second Timer GIFs | Find the best GIF on Gfycat">
            <a:extLst>
              <a:ext uri="{FF2B5EF4-FFF2-40B4-BE49-F238E27FC236}">
                <a16:creationId xmlns:a16="http://schemas.microsoft.com/office/drawing/2014/main" id="{0A0FAD73-3EC6-521B-E201-3F99F3D64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297" y="4846229"/>
            <a:ext cx="1647825" cy="92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 descr="Dado con riempimento a tinta unita">
            <a:extLst>
              <a:ext uri="{FF2B5EF4-FFF2-40B4-BE49-F238E27FC236}">
                <a16:creationId xmlns:a16="http://schemas.microsoft.com/office/drawing/2014/main" id="{57F93D4F-F911-8033-5584-22DA5A8A67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63825" y="1706850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eriferica di gioco con riempimento a tinta unita">
            <a:extLst>
              <a:ext uri="{FF2B5EF4-FFF2-40B4-BE49-F238E27FC236}">
                <a16:creationId xmlns:a16="http://schemas.microsoft.com/office/drawing/2014/main" id="{9720A6B2-F4E1-FAB6-41F2-6101CE9BBF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53625" y="1589084"/>
            <a:ext cx="688288" cy="688288"/>
          </a:xfrm>
          <a:prstGeom prst="rect">
            <a:avLst/>
          </a:prstGeom>
        </p:spPr>
      </p:pic>
      <p:pic>
        <p:nvPicPr>
          <p:cNvPr id="20" name="Elemento grafico 19" descr="Medico (maschile) con riempimento a tinta unita">
            <a:extLst>
              <a:ext uri="{FF2B5EF4-FFF2-40B4-BE49-F238E27FC236}">
                <a16:creationId xmlns:a16="http://schemas.microsoft.com/office/drawing/2014/main" id="{DC16F967-BC6E-2198-B53E-809B8435323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63825" y="4547069"/>
            <a:ext cx="914400" cy="914400"/>
          </a:xfrm>
          <a:prstGeom prst="rect">
            <a:avLst/>
          </a:prstGeom>
        </p:spPr>
      </p:pic>
      <p:pic>
        <p:nvPicPr>
          <p:cNvPr id="22" name="Elemento grafico 21" descr="Utenti con riempimento a tinta unita">
            <a:extLst>
              <a:ext uri="{FF2B5EF4-FFF2-40B4-BE49-F238E27FC236}">
                <a16:creationId xmlns:a16="http://schemas.microsoft.com/office/drawing/2014/main" id="{8FEB9CB5-3826-593F-0AEC-DBB6655F27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481030" y="4547069"/>
            <a:ext cx="681136" cy="681136"/>
          </a:xfrm>
          <a:prstGeom prst="rect">
            <a:avLst/>
          </a:prstGeom>
        </p:spPr>
      </p:pic>
      <p:pic>
        <p:nvPicPr>
          <p:cNvPr id="24" name="Elemento grafico 23" descr="Prisma rettangolare con riempimento a tinta unita">
            <a:extLst>
              <a:ext uri="{FF2B5EF4-FFF2-40B4-BE49-F238E27FC236}">
                <a16:creationId xmlns:a16="http://schemas.microsoft.com/office/drawing/2014/main" id="{4A17998F-3458-3C61-EC9F-3433E786D08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36138" y="3196902"/>
            <a:ext cx="792227" cy="792227"/>
          </a:xfrm>
          <a:prstGeom prst="rect">
            <a:avLst/>
          </a:prstGeom>
        </p:spPr>
      </p:pic>
      <p:pic>
        <p:nvPicPr>
          <p:cNvPr id="25" name="Elemento grafico 24" descr="Ingranaggi con riempimento a tinta unita">
            <a:extLst>
              <a:ext uri="{FF2B5EF4-FFF2-40B4-BE49-F238E27FC236}">
                <a16:creationId xmlns:a16="http://schemas.microsoft.com/office/drawing/2014/main" id="{AA423A74-B822-08A9-4673-E4F3B8C8A3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574918" y="2885934"/>
            <a:ext cx="792228" cy="7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0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32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4E3236-1499-970F-D491-3ACFAB33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13</a:t>
            </a:fld>
            <a:endParaRPr lang="it-IT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E3E421CA-091A-8B63-F119-FD55A0C202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783589"/>
              </p:ext>
            </p:extLst>
          </p:nvPr>
        </p:nvGraphicFramePr>
        <p:xfrm>
          <a:off x="-750256" y="1500331"/>
          <a:ext cx="8510912" cy="393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C1A72871-EF5D-CFB8-7345-DB80E6AC6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63063"/>
            <a:ext cx="9175531" cy="1041882"/>
          </a:xfrm>
        </p:spPr>
        <p:txBody>
          <a:bodyPr/>
          <a:lstStyle/>
          <a:p>
            <a:r>
              <a:rPr lang="it-IT"/>
              <a:t>SVILUPPI FUTURI</a:t>
            </a:r>
          </a:p>
        </p:txBody>
      </p:sp>
      <p:pic>
        <p:nvPicPr>
          <p:cNvPr id="5" name="Elemento grafico 4" descr="Dado con riempimento a tinta unita">
            <a:extLst>
              <a:ext uri="{FF2B5EF4-FFF2-40B4-BE49-F238E27FC236}">
                <a16:creationId xmlns:a16="http://schemas.microsoft.com/office/drawing/2014/main" id="{F3661014-0C3B-5845-90C9-5686C059D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2793" y="1680120"/>
            <a:ext cx="914400" cy="914400"/>
          </a:xfrm>
          <a:prstGeom prst="rect">
            <a:avLst/>
          </a:prstGeom>
        </p:spPr>
      </p:pic>
      <p:pic>
        <p:nvPicPr>
          <p:cNvPr id="10" name="Elemento grafico 9" descr="Periferica di gioco con riempimento a tinta unita">
            <a:extLst>
              <a:ext uri="{FF2B5EF4-FFF2-40B4-BE49-F238E27FC236}">
                <a16:creationId xmlns:a16="http://schemas.microsoft.com/office/drawing/2014/main" id="{99DA6978-4536-AE20-63C5-90AC2E9B87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2593" y="1562354"/>
            <a:ext cx="688288" cy="688288"/>
          </a:xfrm>
          <a:prstGeom prst="rect">
            <a:avLst/>
          </a:prstGeom>
        </p:spPr>
      </p:pic>
      <p:pic>
        <p:nvPicPr>
          <p:cNvPr id="12" name="Elemento grafico 11" descr="Medico (maschile) con riempimento a tinta unita">
            <a:extLst>
              <a:ext uri="{FF2B5EF4-FFF2-40B4-BE49-F238E27FC236}">
                <a16:creationId xmlns:a16="http://schemas.microsoft.com/office/drawing/2014/main" id="{391420EF-BBD9-6603-EAF5-2D5F5BF4E5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2793" y="4520339"/>
            <a:ext cx="914400" cy="914400"/>
          </a:xfrm>
          <a:prstGeom prst="rect">
            <a:avLst/>
          </a:prstGeom>
        </p:spPr>
      </p:pic>
      <p:pic>
        <p:nvPicPr>
          <p:cNvPr id="14" name="Elemento grafico 13" descr="Utenti con riempimento a tinta unita">
            <a:extLst>
              <a:ext uri="{FF2B5EF4-FFF2-40B4-BE49-F238E27FC236}">
                <a16:creationId xmlns:a16="http://schemas.microsoft.com/office/drawing/2014/main" id="{1BFCF447-4DD9-D87E-3AF5-2A509E3FCC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99998" y="4520339"/>
            <a:ext cx="681136" cy="681136"/>
          </a:xfrm>
          <a:prstGeom prst="rect">
            <a:avLst/>
          </a:prstGeom>
        </p:spPr>
      </p:pic>
      <p:pic>
        <p:nvPicPr>
          <p:cNvPr id="17" name="Elemento grafico 16" descr="Prisma rettangolare con riempimento a tinta unita">
            <a:extLst>
              <a:ext uri="{FF2B5EF4-FFF2-40B4-BE49-F238E27FC236}">
                <a16:creationId xmlns:a16="http://schemas.microsoft.com/office/drawing/2014/main" id="{AD11A94E-1684-47B1-7C4B-281B741A6E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55106" y="3170172"/>
            <a:ext cx="792227" cy="792227"/>
          </a:xfrm>
          <a:prstGeom prst="rect">
            <a:avLst/>
          </a:prstGeom>
        </p:spPr>
      </p:pic>
      <p:pic>
        <p:nvPicPr>
          <p:cNvPr id="18" name="Elemento grafico 17" descr="Ingranaggi con riempimento a tinta unita">
            <a:extLst>
              <a:ext uri="{FF2B5EF4-FFF2-40B4-BE49-F238E27FC236}">
                <a16:creationId xmlns:a16="http://schemas.microsoft.com/office/drawing/2014/main" id="{8604BD8B-1CE2-B734-4AA9-DB27AAB24C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93886" y="2859204"/>
            <a:ext cx="792228" cy="7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7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816EDF-CB43-40F1-A349-CCDF6E26A5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7">
                                            <p:graphicEl>
                                              <a:dgm id="{8E816EDF-CB43-40F1-A349-CCDF6E26A5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55F48E-CA6F-4A4F-BFBE-E28FC6901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7">
                                            <p:graphicEl>
                                              <a:dgm id="{5055F48E-CA6F-4A4F-BFBE-E28FC69013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E12B3E-9727-4502-9B7D-6D2F0B55F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500"/>
                                        <p:tgtEl>
                                          <p:spTgt spid="7">
                                            <p:graphicEl>
                                              <a:dgm id="{22E12B3E-9727-4502-9B7D-6D2F0B55F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BCB156-76E5-4627-AFC3-930671222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500"/>
                                        <p:tgtEl>
                                          <p:spTgt spid="7">
                                            <p:graphicEl>
                                              <a:dgm id="{D1BCB156-76E5-4627-AFC3-930671222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8BBFA3-FCCF-468F-8CF6-AB323A43AE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500"/>
                                        <p:tgtEl>
                                          <p:spTgt spid="7">
                                            <p:graphicEl>
                                              <a:dgm id="{628BBFA3-FCCF-468F-8CF6-AB323A43AE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1769F2-7865-4DD1-B01A-82FF1A753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500"/>
                                        <p:tgtEl>
                                          <p:spTgt spid="7">
                                            <p:graphicEl>
                                              <a:dgm id="{FA1769F2-7865-4DD1-B01A-82FF1A7538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20" y="827770"/>
            <a:ext cx="3034360" cy="236329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4761186"/>
            <a:ext cx="9144000" cy="882431"/>
          </a:xfrm>
        </p:spPr>
        <p:txBody>
          <a:bodyPr/>
          <a:lstStyle/>
          <a:p>
            <a:pPr algn="ctr"/>
            <a:r>
              <a:rPr lang="it-IT"/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AAE800-07BE-6DE9-D989-BAAB304A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733BD310-9E8D-443D-CBC7-B9CAFEA5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63063"/>
            <a:ext cx="9175531" cy="1041882"/>
          </a:xfrm>
        </p:spPr>
        <p:txBody>
          <a:bodyPr/>
          <a:lstStyle/>
          <a:p>
            <a:r>
              <a:rPr lang="it-IT"/>
              <a:t>DEMO</a:t>
            </a:r>
          </a:p>
        </p:txBody>
      </p:sp>
      <p:pic>
        <p:nvPicPr>
          <p:cNvPr id="2" name="filmato demo">
            <a:hlinkClick r:id="" action="ppaction://media"/>
            <a:extLst>
              <a:ext uri="{FF2B5EF4-FFF2-40B4-BE49-F238E27FC236}">
                <a16:creationId xmlns:a16="http://schemas.microsoft.com/office/drawing/2014/main" id="{6D9EB7BD-B780-281F-0DE7-7071FC30A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556" r="34667"/>
          <a:stretch/>
        </p:blipFill>
        <p:spPr>
          <a:xfrm>
            <a:off x="1137920" y="1348148"/>
            <a:ext cx="2560319" cy="4679283"/>
          </a:xfrm>
          <a:prstGeom prst="rect">
            <a:avLst/>
          </a:prstGeom>
        </p:spPr>
      </p:pic>
      <p:pic>
        <p:nvPicPr>
          <p:cNvPr id="7" name="demo schermo">
            <a:hlinkClick r:id="" action="ppaction://media"/>
            <a:extLst>
              <a:ext uri="{FF2B5EF4-FFF2-40B4-BE49-F238E27FC236}">
                <a16:creationId xmlns:a16="http://schemas.microsoft.com/office/drawing/2014/main" id="{4F34A21A-277F-01ED-2BDD-957CE828F1F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81318" y="2350084"/>
            <a:ext cx="4756282" cy="26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7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7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LOREHA - Santo Stefano Riabilitazione">
            <a:extLst>
              <a:ext uri="{FF2B5EF4-FFF2-40B4-BE49-F238E27FC236}">
                <a16:creationId xmlns:a16="http://schemas.microsoft.com/office/drawing/2014/main" id="{A021ED8B-0964-97FB-4666-BA5DE4DD7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17" y="2684063"/>
            <a:ext cx="2279230" cy="227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4F46C-F0DD-68CF-B95C-1BEBC2CD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4995B70-5E97-21A1-849C-F2CD63159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667"/>
          <a:stretch/>
        </p:blipFill>
        <p:spPr>
          <a:xfrm rot="5400000">
            <a:off x="772314" y="1558400"/>
            <a:ext cx="1883521" cy="219463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69A68D3-DE17-B726-AD74-25C6EBA42E9B}"/>
              </a:ext>
            </a:extLst>
          </p:cNvPr>
          <p:cNvSpPr/>
          <p:nvPr/>
        </p:nvSpPr>
        <p:spPr>
          <a:xfrm>
            <a:off x="3715242" y="1720416"/>
            <a:ext cx="192355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800" b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masis MT Pro Medium" panose="02040604050005020304" pitchFamily="18" charset="0"/>
              </a:rPr>
              <a:t>IDEA</a:t>
            </a:r>
            <a:r>
              <a:rPr lang="it-IT" sz="6000" b="0" cap="none" spc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pic>
        <p:nvPicPr>
          <p:cNvPr id="9" name="Elemento grafico 8" descr="Lampadina e ingranaggio con riempimento a tinta unita">
            <a:extLst>
              <a:ext uri="{FF2B5EF4-FFF2-40B4-BE49-F238E27FC236}">
                <a16:creationId xmlns:a16="http://schemas.microsoft.com/office/drawing/2014/main" id="{0177F22D-6B4B-02E3-377F-D67D117E0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67375"/>
            <a:ext cx="840675" cy="84067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19914B2-32FA-AFC5-BEE3-91734121A20A}"/>
              </a:ext>
            </a:extLst>
          </p:cNvPr>
          <p:cNvSpPr txBox="1"/>
          <p:nvPr/>
        </p:nvSpPr>
        <p:spPr>
          <a:xfrm>
            <a:off x="3383417" y="2708050"/>
            <a:ext cx="250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000000"/>
                </a:solidFill>
                <a:latin typeface="Amasis MT Pro Medium" panose="02040604050005020304" pitchFamily="18" charset="0"/>
              </a:rPr>
              <a:t>RIABILITARE</a:t>
            </a:r>
            <a:endParaRPr lang="en-US" sz="2400" b="1">
              <a:latin typeface="Amasis MT Pro Medium" panose="020406040500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5D0081-F53D-C809-CEE8-563BE4F71AA0}"/>
              </a:ext>
            </a:extLst>
          </p:cNvPr>
          <p:cNvSpPr txBox="1"/>
          <p:nvPr/>
        </p:nvSpPr>
        <p:spPr>
          <a:xfrm>
            <a:off x="3128467" y="3193884"/>
            <a:ext cx="296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000000"/>
                </a:solidFill>
                <a:latin typeface="Amasis MT Pro Medium" panose="02040604050005020304" pitchFamily="18" charset="0"/>
              </a:rPr>
              <a:t>INCORAGGIARE</a:t>
            </a:r>
            <a:endParaRPr lang="en-US" sz="2400" b="1">
              <a:latin typeface="Amasis MT Pro Medium" panose="020406040500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BC887EF-AF59-0805-C851-097B377AA33D}"/>
              </a:ext>
            </a:extLst>
          </p:cNvPr>
          <p:cNvSpPr txBox="1"/>
          <p:nvPr/>
        </p:nvSpPr>
        <p:spPr>
          <a:xfrm>
            <a:off x="3128466" y="3655549"/>
            <a:ext cx="296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000000"/>
                </a:solidFill>
                <a:latin typeface="Amasis MT Pro Medium" panose="02040604050005020304" pitchFamily="18" charset="0"/>
              </a:rPr>
              <a:t>COINVOLGERE</a:t>
            </a:r>
            <a:endParaRPr lang="en-US" sz="2400" b="1">
              <a:latin typeface="Amasis MT Pro Medium" panose="02040604050005020304" pitchFamily="18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77012D9-763F-FFA5-6151-A6ECC3C11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039" y="4963293"/>
            <a:ext cx="305768" cy="278906"/>
          </a:xfrm>
          <a:prstGeom prst="rect">
            <a:avLst/>
          </a:prstGeom>
        </p:spPr>
      </p:pic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FFF6A3FC-A741-B2B5-B9F7-39838BE6CB42}"/>
              </a:ext>
            </a:extLst>
          </p:cNvPr>
          <p:cNvGrpSpPr/>
          <p:nvPr/>
        </p:nvGrpSpPr>
        <p:grpSpPr>
          <a:xfrm>
            <a:off x="1342413" y="3705934"/>
            <a:ext cx="1762799" cy="2239538"/>
            <a:chOff x="504922" y="3328321"/>
            <a:chExt cx="1762799" cy="2239538"/>
          </a:xfrm>
        </p:grpSpPr>
        <p:grpSp>
          <p:nvGrpSpPr>
            <p:cNvPr id="1024" name="Gruppo 1023">
              <a:extLst>
                <a:ext uri="{FF2B5EF4-FFF2-40B4-BE49-F238E27FC236}">
                  <a16:creationId xmlns:a16="http://schemas.microsoft.com/office/drawing/2014/main" id="{08D509DB-0713-E6B5-1BB4-E2A3961E083E}"/>
                </a:ext>
              </a:extLst>
            </p:cNvPr>
            <p:cNvGrpSpPr/>
            <p:nvPr/>
          </p:nvGrpSpPr>
          <p:grpSpPr>
            <a:xfrm>
              <a:off x="504922" y="3328321"/>
              <a:ext cx="1762799" cy="2239538"/>
              <a:chOff x="504922" y="3328321"/>
              <a:chExt cx="1762799" cy="2239538"/>
            </a:xfrm>
          </p:grpSpPr>
          <p:grpSp>
            <p:nvGrpSpPr>
              <p:cNvPr id="29" name="Gruppo 28">
                <a:extLst>
                  <a:ext uri="{FF2B5EF4-FFF2-40B4-BE49-F238E27FC236}">
                    <a16:creationId xmlns:a16="http://schemas.microsoft.com/office/drawing/2014/main" id="{A4824AA0-EAC5-9950-E1D7-5ED18632131F}"/>
                  </a:ext>
                </a:extLst>
              </p:cNvPr>
              <p:cNvGrpSpPr/>
              <p:nvPr/>
            </p:nvGrpSpPr>
            <p:grpSpPr>
              <a:xfrm>
                <a:off x="504922" y="3328321"/>
                <a:ext cx="1762799" cy="2239538"/>
                <a:chOff x="1157448" y="3400729"/>
                <a:chExt cx="1762799" cy="2239538"/>
              </a:xfrm>
            </p:grpSpPr>
            <p:grpSp>
              <p:nvGrpSpPr>
                <p:cNvPr id="25" name="Gruppo 24">
                  <a:extLst>
                    <a:ext uri="{FF2B5EF4-FFF2-40B4-BE49-F238E27FC236}">
                      <a16:creationId xmlns:a16="http://schemas.microsoft.com/office/drawing/2014/main" id="{916B5849-EDFF-001C-0568-90EA071C277C}"/>
                    </a:ext>
                  </a:extLst>
                </p:cNvPr>
                <p:cNvGrpSpPr/>
                <p:nvPr/>
              </p:nvGrpSpPr>
              <p:grpSpPr>
                <a:xfrm>
                  <a:off x="1157448" y="3400729"/>
                  <a:ext cx="1762799" cy="2239538"/>
                  <a:chOff x="1157448" y="3400729"/>
                  <a:chExt cx="1762799" cy="2239538"/>
                </a:xfrm>
              </p:grpSpPr>
              <p:pic>
                <p:nvPicPr>
                  <p:cNvPr id="22" name="Immagine 21">
                    <a:extLst>
                      <a:ext uri="{FF2B5EF4-FFF2-40B4-BE49-F238E27FC236}">
                        <a16:creationId xmlns:a16="http://schemas.microsoft.com/office/drawing/2014/main" id="{A800E009-0114-8C15-29FF-9822FD1CFE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3550" t="7655" r="47443" b="2787"/>
                  <a:stretch/>
                </p:blipFill>
                <p:spPr>
                  <a:xfrm>
                    <a:off x="1157448" y="3400729"/>
                    <a:ext cx="1558046" cy="2239538"/>
                  </a:xfrm>
                  <a:prstGeom prst="rect">
                    <a:avLst/>
                  </a:prstGeom>
                </p:spPr>
              </p:pic>
              <p:grpSp>
                <p:nvGrpSpPr>
                  <p:cNvPr id="24" name="Gruppo 23">
                    <a:extLst>
                      <a:ext uri="{FF2B5EF4-FFF2-40B4-BE49-F238E27FC236}">
                        <a16:creationId xmlns:a16="http://schemas.microsoft.com/office/drawing/2014/main" id="{FEA7B7AF-A7C9-B370-49E9-F2DAC16E1EB7}"/>
                      </a:ext>
                    </a:extLst>
                  </p:cNvPr>
                  <p:cNvGrpSpPr/>
                  <p:nvPr/>
                </p:nvGrpSpPr>
                <p:grpSpPr>
                  <a:xfrm>
                    <a:off x="1253039" y="4115294"/>
                    <a:ext cx="1667208" cy="1416519"/>
                    <a:chOff x="1253039" y="4115294"/>
                    <a:chExt cx="1667208" cy="1416519"/>
                  </a:xfrm>
                </p:grpSpPr>
                <p:pic>
                  <p:nvPicPr>
                    <p:cNvPr id="20" name="Immagine 19">
                      <a:extLst>
                        <a:ext uri="{FF2B5EF4-FFF2-40B4-BE49-F238E27FC236}">
                          <a16:creationId xmlns:a16="http://schemas.microsoft.com/office/drawing/2014/main" id="{23145AE1-69C1-5A65-1B5E-2AFEF4AA94E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614479" y="4115294"/>
                      <a:ext cx="305768" cy="141651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Immagine 22">
                      <a:extLst>
                        <a:ext uri="{FF2B5EF4-FFF2-40B4-BE49-F238E27FC236}">
                          <a16:creationId xmlns:a16="http://schemas.microsoft.com/office/drawing/2014/main" id="{FD4EF814-3D3D-A287-B8C5-C14F709901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253039" y="4963292"/>
                      <a:ext cx="305768" cy="278906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27" name="Immagine 26">
                  <a:extLst>
                    <a:ext uri="{FF2B5EF4-FFF2-40B4-BE49-F238E27FC236}">
                      <a16:creationId xmlns:a16="http://schemas.microsoft.com/office/drawing/2014/main" id="{C097E505-44A8-AAB4-BCF4-DB7F7DB5D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252117">
                  <a:off x="2520700" y="3908163"/>
                  <a:ext cx="88933" cy="129197"/>
                </a:xfrm>
                <a:prstGeom prst="rect">
                  <a:avLst/>
                </a:prstGeom>
              </p:spPr>
            </p:pic>
            <p:pic>
              <p:nvPicPr>
                <p:cNvPr id="28" name="Immagine 27">
                  <a:extLst>
                    <a:ext uri="{FF2B5EF4-FFF2-40B4-BE49-F238E27FC236}">
                      <a16:creationId xmlns:a16="http://schemas.microsoft.com/office/drawing/2014/main" id="{18904DEE-DFB4-2044-E197-8BF98859D3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835539">
                  <a:off x="2558432" y="3886872"/>
                  <a:ext cx="94605" cy="129197"/>
                </a:xfrm>
                <a:prstGeom prst="rect">
                  <a:avLst/>
                </a:prstGeom>
              </p:spPr>
            </p:pic>
          </p:grpSp>
          <p:pic>
            <p:nvPicPr>
              <p:cNvPr id="31" name="Immagine 30">
                <a:extLst>
                  <a:ext uri="{FF2B5EF4-FFF2-40B4-BE49-F238E27FC236}">
                    <a16:creationId xmlns:a16="http://schemas.microsoft.com/office/drawing/2014/main" id="{647F16B5-2246-6E5C-34B7-B2F140AAD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873451">
                <a:off x="2000158" y="3831043"/>
                <a:ext cx="57363" cy="140098"/>
              </a:xfrm>
              <a:prstGeom prst="rect">
                <a:avLst/>
              </a:prstGeom>
            </p:spPr>
          </p:pic>
        </p:grpSp>
        <p:pic>
          <p:nvPicPr>
            <p:cNvPr id="1026" name="Immagine 1025">
              <a:extLst>
                <a:ext uri="{FF2B5EF4-FFF2-40B4-BE49-F238E27FC236}">
                  <a16:creationId xmlns:a16="http://schemas.microsoft.com/office/drawing/2014/main" id="{DA002B45-B076-E18F-ACBB-94394E1D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770861">
              <a:off x="1836283" y="3857380"/>
              <a:ext cx="36000" cy="36000"/>
            </a:xfrm>
            <a:prstGeom prst="rect">
              <a:avLst/>
            </a:prstGeom>
          </p:spPr>
        </p:pic>
      </p:grpSp>
      <p:sp>
        <p:nvSpPr>
          <p:cNvPr id="13" name="Titolo 1">
            <a:extLst>
              <a:ext uri="{FF2B5EF4-FFF2-40B4-BE49-F238E27FC236}">
                <a16:creationId xmlns:a16="http://schemas.microsoft.com/office/drawing/2014/main" id="{6D21C3AF-AE58-757C-392A-16D73CA1D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147145"/>
            <a:ext cx="9186042" cy="1041881"/>
          </a:xfrm>
        </p:spPr>
        <p:txBody>
          <a:bodyPr/>
          <a:lstStyle/>
          <a:p>
            <a:r>
              <a:rPr lang="it-IT"/>
              <a:t>STATO DELL’ARTE 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4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67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83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C0295DBB-0DAF-A115-97E2-4A62E42536C8}"/>
              </a:ext>
            </a:extLst>
          </p:cNvPr>
          <p:cNvGrpSpPr/>
          <p:nvPr/>
        </p:nvGrpSpPr>
        <p:grpSpPr>
          <a:xfrm>
            <a:off x="6633480" y="1882787"/>
            <a:ext cx="1023481" cy="1564837"/>
            <a:chOff x="6633480" y="1882787"/>
            <a:chExt cx="1023481" cy="1564837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402D41E5-3DF5-970E-441D-D37B7E7AF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 l="80738" t="30983" r="5321" b="31252"/>
            <a:stretch/>
          </p:blipFill>
          <p:spPr>
            <a:xfrm>
              <a:off x="6633480" y="2153824"/>
              <a:ext cx="1023481" cy="129380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D4E43D0B-8F9D-4DEF-7F78-7DA049340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 l="85291" t="23250" r="5663" b="38985"/>
            <a:stretch/>
          </p:blipFill>
          <p:spPr>
            <a:xfrm>
              <a:off x="6967253" y="1882787"/>
              <a:ext cx="664140" cy="1293800"/>
            </a:xfrm>
            <a:prstGeom prst="rect">
              <a:avLst/>
            </a:prstGeom>
          </p:spPr>
        </p:pic>
      </p:grpSp>
      <p:pic>
        <p:nvPicPr>
          <p:cNvPr id="32" name="Immagine 31">
            <a:extLst>
              <a:ext uri="{FF2B5EF4-FFF2-40B4-BE49-F238E27FC236}">
                <a16:creationId xmlns:a16="http://schemas.microsoft.com/office/drawing/2014/main" id="{A4E13577-CCB3-5BEE-2B82-41F81F23F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38237" t="31809" r="47822" b="30426"/>
          <a:stretch/>
        </p:blipFill>
        <p:spPr>
          <a:xfrm>
            <a:off x="3595476" y="2183781"/>
            <a:ext cx="1023481" cy="12938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34FA9A-89DF-C145-7AC3-F30CE13F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3659124-D980-FDC4-E3A5-26321CC48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4948" t="10397" r="14709" b="64408"/>
          <a:stretch/>
        </p:blipFill>
        <p:spPr>
          <a:xfrm>
            <a:off x="1998779" y="1471125"/>
            <a:ext cx="5164022" cy="8631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10AB7FB-3F6E-7039-F24C-21B47D4D74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6" r="50647"/>
          <a:stretch/>
        </p:blipFill>
        <p:spPr>
          <a:xfrm>
            <a:off x="80675" y="4218137"/>
            <a:ext cx="2070504" cy="167218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4355E67-F11C-7175-AB4F-EA5CD0C1E9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53" r="5027"/>
          <a:stretch/>
        </p:blipFill>
        <p:spPr>
          <a:xfrm>
            <a:off x="6967253" y="4040301"/>
            <a:ext cx="2180555" cy="167218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4AEFF4-41EC-6A18-8CBC-C55650C747C8}"/>
              </a:ext>
            </a:extLst>
          </p:cNvPr>
          <p:cNvSpPr txBox="1"/>
          <p:nvPr/>
        </p:nvSpPr>
        <p:spPr>
          <a:xfrm>
            <a:off x="1965260" y="3993062"/>
            <a:ext cx="5213479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spc="300" dirty="0"/>
              <a:t>INCREMENTO MOTIVAZIONE</a:t>
            </a:r>
          </a:p>
          <a:p>
            <a:pPr algn="ctr">
              <a:lnSpc>
                <a:spcPct val="150000"/>
              </a:lnSpc>
            </a:pPr>
            <a:r>
              <a:rPr lang="it-IT" sz="2400" b="1" spc="300" dirty="0"/>
              <a:t>ADERENZA ALLA TERAPIA</a:t>
            </a:r>
          </a:p>
          <a:p>
            <a:pPr algn="ctr">
              <a:lnSpc>
                <a:spcPct val="150000"/>
              </a:lnSpc>
            </a:pPr>
            <a:r>
              <a:rPr lang="it-IT" sz="2400" b="1" spc="300" dirty="0"/>
              <a:t>MONITORAGGIO L’ANDAMENTO</a:t>
            </a:r>
            <a:endParaRPr lang="en-US" sz="2400" b="1" spc="3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B58C61C-3809-EBEB-A725-1A400BFA7CEC}"/>
              </a:ext>
            </a:extLst>
          </p:cNvPr>
          <p:cNvSpPr txBox="1">
            <a:spLocks/>
          </p:cNvSpPr>
          <p:nvPr/>
        </p:nvSpPr>
        <p:spPr>
          <a:xfrm>
            <a:off x="262759" y="147452"/>
            <a:ext cx="9144000" cy="104157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masis MT Pro Medium" panose="02040604050005020304" pitchFamily="18" charset="0"/>
                <a:ea typeface="+mj-ea"/>
                <a:cs typeface="Arial"/>
              </a:defRPr>
            </a:lvl1pPr>
          </a:lstStyle>
          <a:p>
            <a:r>
              <a:rPr lang="it-IT"/>
              <a:t>STATO DELL’ARTE </a:t>
            </a:r>
          </a:p>
        </p:txBody>
      </p:sp>
      <p:pic>
        <p:nvPicPr>
          <p:cNvPr id="2" name="Picture 6" descr="GLOREHA - Santo Stefano Riabilitazione">
            <a:extLst>
              <a:ext uri="{FF2B5EF4-FFF2-40B4-BE49-F238E27FC236}">
                <a16:creationId xmlns:a16="http://schemas.microsoft.com/office/drawing/2014/main" id="{835100A5-BADA-9958-0042-AB0C85B18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3204">
            <a:off x="10143359" y="2026874"/>
            <a:ext cx="2279230" cy="227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C8BF2E0-1516-71DD-B559-8AEF26960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6606" t="32817" r="63800" b="29418"/>
          <a:stretch/>
        </p:blipFill>
        <p:spPr>
          <a:xfrm>
            <a:off x="2754640" y="2205553"/>
            <a:ext cx="704314" cy="12938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8A16A26-693F-CCFA-DC30-A2B61A143D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667"/>
          <a:stretch/>
        </p:blipFill>
        <p:spPr>
          <a:xfrm rot="5400000">
            <a:off x="-2800894" y="1167461"/>
            <a:ext cx="1883521" cy="2194639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27232CDD-1514-8A02-0AB0-2860AF6875AE}"/>
              </a:ext>
            </a:extLst>
          </p:cNvPr>
          <p:cNvGrpSpPr/>
          <p:nvPr/>
        </p:nvGrpSpPr>
        <p:grpSpPr>
          <a:xfrm>
            <a:off x="-2513720" y="3581400"/>
            <a:ext cx="1762799" cy="2239538"/>
            <a:chOff x="504922" y="3328321"/>
            <a:chExt cx="1762799" cy="2239538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5628313B-8C7F-F3FC-2DA2-D5FA063BB0F3}"/>
                </a:ext>
              </a:extLst>
            </p:cNvPr>
            <p:cNvGrpSpPr/>
            <p:nvPr/>
          </p:nvGrpSpPr>
          <p:grpSpPr>
            <a:xfrm>
              <a:off x="504922" y="3328321"/>
              <a:ext cx="1762799" cy="2239538"/>
              <a:chOff x="504922" y="3328321"/>
              <a:chExt cx="1762799" cy="2239538"/>
            </a:xfrm>
          </p:grpSpPr>
          <p:grpSp>
            <p:nvGrpSpPr>
              <p:cNvPr id="15" name="Gruppo 14">
                <a:extLst>
                  <a:ext uri="{FF2B5EF4-FFF2-40B4-BE49-F238E27FC236}">
                    <a16:creationId xmlns:a16="http://schemas.microsoft.com/office/drawing/2014/main" id="{8202A1C4-16E3-1510-9CEA-B367B4E760B2}"/>
                  </a:ext>
                </a:extLst>
              </p:cNvPr>
              <p:cNvGrpSpPr/>
              <p:nvPr/>
            </p:nvGrpSpPr>
            <p:grpSpPr>
              <a:xfrm>
                <a:off x="504922" y="3328321"/>
                <a:ext cx="1762799" cy="2239538"/>
                <a:chOff x="1157448" y="3400729"/>
                <a:chExt cx="1762799" cy="2239538"/>
              </a:xfrm>
            </p:grpSpPr>
            <p:grpSp>
              <p:nvGrpSpPr>
                <p:cNvPr id="17" name="Gruppo 16">
                  <a:extLst>
                    <a:ext uri="{FF2B5EF4-FFF2-40B4-BE49-F238E27FC236}">
                      <a16:creationId xmlns:a16="http://schemas.microsoft.com/office/drawing/2014/main" id="{9015C1C5-A2B3-AE41-ADF6-CE4B6CF2A94A}"/>
                    </a:ext>
                  </a:extLst>
                </p:cNvPr>
                <p:cNvGrpSpPr/>
                <p:nvPr/>
              </p:nvGrpSpPr>
              <p:grpSpPr>
                <a:xfrm>
                  <a:off x="1157448" y="3400729"/>
                  <a:ext cx="1762799" cy="2239538"/>
                  <a:chOff x="1157448" y="3400729"/>
                  <a:chExt cx="1762799" cy="2239538"/>
                </a:xfrm>
              </p:grpSpPr>
              <p:pic>
                <p:nvPicPr>
                  <p:cNvPr id="20" name="Immagine 19">
                    <a:extLst>
                      <a:ext uri="{FF2B5EF4-FFF2-40B4-BE49-F238E27FC236}">
                        <a16:creationId xmlns:a16="http://schemas.microsoft.com/office/drawing/2014/main" id="{2329D1E3-55A4-9E9C-72D3-F624444044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3550" t="7655" r="47443" b="2787"/>
                  <a:stretch/>
                </p:blipFill>
                <p:spPr>
                  <a:xfrm>
                    <a:off x="1157448" y="3400729"/>
                    <a:ext cx="1558046" cy="2239538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uppo 20">
                    <a:extLst>
                      <a:ext uri="{FF2B5EF4-FFF2-40B4-BE49-F238E27FC236}">
                        <a16:creationId xmlns:a16="http://schemas.microsoft.com/office/drawing/2014/main" id="{D8DC1890-BD4F-717C-D0D6-3606F58CE07F}"/>
                      </a:ext>
                    </a:extLst>
                  </p:cNvPr>
                  <p:cNvGrpSpPr/>
                  <p:nvPr/>
                </p:nvGrpSpPr>
                <p:grpSpPr>
                  <a:xfrm>
                    <a:off x="1253039" y="4115294"/>
                    <a:ext cx="1667208" cy="1416519"/>
                    <a:chOff x="1253039" y="4115294"/>
                    <a:chExt cx="1667208" cy="1416519"/>
                  </a:xfrm>
                </p:grpSpPr>
                <p:pic>
                  <p:nvPicPr>
                    <p:cNvPr id="22" name="Immagine 21">
                      <a:extLst>
                        <a:ext uri="{FF2B5EF4-FFF2-40B4-BE49-F238E27FC236}">
                          <a16:creationId xmlns:a16="http://schemas.microsoft.com/office/drawing/2014/main" id="{E0DC2254-1D47-E235-199A-0A1B345025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614479" y="4115294"/>
                      <a:ext cx="305768" cy="141651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Immagine 22">
                      <a:extLst>
                        <a:ext uri="{FF2B5EF4-FFF2-40B4-BE49-F238E27FC236}">
                          <a16:creationId xmlns:a16="http://schemas.microsoft.com/office/drawing/2014/main" id="{141D1E5E-261B-C15C-2F30-8F2E0AC4FF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253039" y="4963292"/>
                      <a:ext cx="305768" cy="278906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18" name="Immagine 17">
                  <a:extLst>
                    <a:ext uri="{FF2B5EF4-FFF2-40B4-BE49-F238E27FC236}">
                      <a16:creationId xmlns:a16="http://schemas.microsoft.com/office/drawing/2014/main" id="{58856B33-7A18-0567-2177-FB17D41DD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252117">
                  <a:off x="2520700" y="3908163"/>
                  <a:ext cx="88933" cy="129197"/>
                </a:xfrm>
                <a:prstGeom prst="rect">
                  <a:avLst/>
                </a:prstGeom>
              </p:spPr>
            </p:pic>
            <p:pic>
              <p:nvPicPr>
                <p:cNvPr id="19" name="Immagine 18">
                  <a:extLst>
                    <a:ext uri="{FF2B5EF4-FFF2-40B4-BE49-F238E27FC236}">
                      <a16:creationId xmlns:a16="http://schemas.microsoft.com/office/drawing/2014/main" id="{A2D8CC75-F9B6-FE39-756D-AAE0624AF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835539">
                  <a:off x="2558432" y="3886872"/>
                  <a:ext cx="94605" cy="129197"/>
                </a:xfrm>
                <a:prstGeom prst="rect">
                  <a:avLst/>
                </a:prstGeom>
              </p:spPr>
            </p:pic>
          </p:grpSp>
          <p:pic>
            <p:nvPicPr>
              <p:cNvPr id="16" name="Immagine 15">
                <a:extLst>
                  <a:ext uri="{FF2B5EF4-FFF2-40B4-BE49-F238E27FC236}">
                    <a16:creationId xmlns:a16="http://schemas.microsoft.com/office/drawing/2014/main" id="{CD2AC7CA-2B62-E7B3-BE82-325D19B6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873451">
                <a:off x="2000158" y="3831043"/>
                <a:ext cx="57363" cy="140098"/>
              </a:xfrm>
              <a:prstGeom prst="rect">
                <a:avLst/>
              </a:prstGeom>
            </p:spPr>
          </p:pic>
        </p:grp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905E5FC4-AC09-9F60-BB68-4AB43332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770861">
              <a:off x="1836283" y="3857380"/>
              <a:ext cx="36000" cy="36000"/>
            </a:xfrm>
            <a:prstGeom prst="rect">
              <a:avLst/>
            </a:prstGeom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41A7001D-22EA-0DA8-3AA0-6092695D2082}"/>
              </a:ext>
            </a:extLst>
          </p:cNvPr>
          <p:cNvGrpSpPr/>
          <p:nvPr/>
        </p:nvGrpSpPr>
        <p:grpSpPr>
          <a:xfrm>
            <a:off x="889834" y="1691987"/>
            <a:ext cx="1867688" cy="1755637"/>
            <a:chOff x="788426" y="1825763"/>
            <a:chExt cx="1867688" cy="1755637"/>
          </a:xfrm>
        </p:grpSpPr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48A75BD-7897-30C7-5CE7-C19C3E929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 l="-1" t="35593" r="74561" b="30548"/>
            <a:stretch/>
          </p:blipFill>
          <p:spPr>
            <a:xfrm>
              <a:off x="788426" y="2421376"/>
              <a:ext cx="1867688" cy="1160024"/>
            </a:xfrm>
            <a:prstGeom prst="rect">
              <a:avLst/>
            </a:prstGeom>
          </p:spPr>
        </p:pic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3E94A9E9-84C7-A6DB-A048-FC57AAE5E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 l="4571" t="18029" r="84811" b="62248"/>
            <a:stretch/>
          </p:blipFill>
          <p:spPr>
            <a:xfrm>
              <a:off x="1115927" y="1825763"/>
              <a:ext cx="779579" cy="675687"/>
            </a:xfrm>
            <a:prstGeom prst="rect">
              <a:avLst/>
            </a:prstGeom>
          </p:spPr>
        </p:pic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0E35670B-C107-29A6-3F64-01070174D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67491" t="32823" r="18568" b="29412"/>
          <a:stretch/>
        </p:blipFill>
        <p:spPr>
          <a:xfrm>
            <a:off x="5643402" y="2216834"/>
            <a:ext cx="1023481" cy="12938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8145B94F-3AC0-2417-684D-90FB3E8F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53720" t="32391" r="32339" b="29844"/>
          <a:stretch/>
        </p:blipFill>
        <p:spPr>
          <a:xfrm>
            <a:off x="4628959" y="2205553"/>
            <a:ext cx="1023481" cy="12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4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8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E72322-3E6C-3942-3FD4-14AFE265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C4932C-D4B3-66B2-C8E2-0B31D5DC5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1" t="1047" b="2872"/>
          <a:stretch/>
        </p:blipFill>
        <p:spPr>
          <a:xfrm>
            <a:off x="6264096" y="1847879"/>
            <a:ext cx="2774350" cy="3824611"/>
          </a:xfrm>
          <a:prstGeom prst="rect">
            <a:avLst/>
          </a:prstGeom>
        </p:spPr>
      </p:pic>
      <p:pic>
        <p:nvPicPr>
          <p:cNvPr id="1026" name="Picture 2" descr="Tutorial Arduino Robotic Hand">
            <a:extLst>
              <a:ext uri="{FF2B5EF4-FFF2-40B4-BE49-F238E27FC236}">
                <a16:creationId xmlns:a16="http://schemas.microsoft.com/office/drawing/2014/main" id="{84A950FB-9BD4-4C23-67D0-A9813CFDD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rot="15854879" flipV="1">
            <a:off x="-208532" y="2389722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utorial Arduino Robotic Hand">
            <a:extLst>
              <a:ext uri="{FF2B5EF4-FFF2-40B4-BE49-F238E27FC236}">
                <a16:creationId xmlns:a16="http://schemas.microsoft.com/office/drawing/2014/main" id="{FC839351-0DEE-6FA8-346B-DE4154F0D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rot="15854879" flipV="1">
            <a:off x="39151" y="2389721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utorial Arduino Robotic Hand">
            <a:extLst>
              <a:ext uri="{FF2B5EF4-FFF2-40B4-BE49-F238E27FC236}">
                <a16:creationId xmlns:a16="http://schemas.microsoft.com/office/drawing/2014/main" id="{98037E6D-9AEE-A763-D073-183FC2F50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rot="15854879" flipV="1">
            <a:off x="-97752" y="2129799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utorial Arduino Robotic Hand">
            <a:extLst>
              <a:ext uri="{FF2B5EF4-FFF2-40B4-BE49-F238E27FC236}">
                <a16:creationId xmlns:a16="http://schemas.microsoft.com/office/drawing/2014/main" id="{BAE762C7-97E1-D461-18BB-7269B8465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rot="15854879" flipV="1">
            <a:off x="-360760" y="2149690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7AC15D-28F3-E1E1-EFBB-22D6D207FE7A}"/>
              </a:ext>
            </a:extLst>
          </p:cNvPr>
          <p:cNvSpPr txBox="1"/>
          <p:nvPr/>
        </p:nvSpPr>
        <p:spPr>
          <a:xfrm>
            <a:off x="1038092" y="1971061"/>
            <a:ext cx="115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4 x </a:t>
            </a:r>
            <a:r>
              <a:rPr lang="it-IT" b="1">
                <a:solidFill>
                  <a:srgbClr val="000000"/>
                </a:solidFill>
                <a:latin typeface="Amasis MT Pro Medium" panose="02040604050005020304" pitchFamily="18" charset="0"/>
              </a:rPr>
              <a:t>FLEX SENSOR</a:t>
            </a:r>
            <a:endParaRPr lang="en-US" b="1">
              <a:latin typeface="Amasis MT Pro Medium" panose="02040604050005020304" pitchFamily="18" charset="0"/>
            </a:endParaRPr>
          </a:p>
        </p:txBody>
      </p:sp>
      <p:pic>
        <p:nvPicPr>
          <p:cNvPr id="15" name="Picture 4" descr="Resistenza 2,2 kOhm, 1/4W, 5%, Carbon Film">
            <a:extLst>
              <a:ext uri="{FF2B5EF4-FFF2-40B4-BE49-F238E27FC236}">
                <a16:creationId xmlns:a16="http://schemas.microsoft.com/office/drawing/2014/main" id="{16DFC049-9288-CE79-BD8E-A28DA1002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5" b="99206" l="4497" r="99735">
                        <a14:foregroundMark x1="4497" y1="265" x2="99735" y2="9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71905" y="1514244"/>
            <a:ext cx="667271" cy="66727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29A0EA-E89F-9320-AB25-59F7E42B6324}"/>
              </a:ext>
            </a:extLst>
          </p:cNvPr>
          <p:cNvSpPr txBox="1"/>
          <p:nvPr/>
        </p:nvSpPr>
        <p:spPr>
          <a:xfrm>
            <a:off x="4059664" y="1801206"/>
            <a:ext cx="14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000000"/>
                </a:solidFill>
                <a:latin typeface="Amasis MT Pro Medium" panose="02040604050005020304" pitchFamily="18" charset="0"/>
              </a:rPr>
              <a:t>4 x 2 </a:t>
            </a:r>
            <a:r>
              <a:rPr lang="it-IT" b="1" err="1">
                <a:solidFill>
                  <a:srgbClr val="000000"/>
                </a:solidFill>
                <a:latin typeface="Amasis MT Pro Medium" panose="02040604050005020304" pitchFamily="18" charset="0"/>
              </a:rPr>
              <a:t>KOhm</a:t>
            </a:r>
            <a:endParaRPr lang="en-US" b="1">
              <a:latin typeface="Amasis MT Pro Medium" panose="02040604050005020304" pitchFamily="18" charset="0"/>
            </a:endParaRPr>
          </a:p>
        </p:txBody>
      </p:sp>
      <p:pic>
        <p:nvPicPr>
          <p:cNvPr id="16" name="Picture 4" descr="Resistenza 2,2 kOhm, 1/4W, 5%, Carbon Film">
            <a:extLst>
              <a:ext uri="{FF2B5EF4-FFF2-40B4-BE49-F238E27FC236}">
                <a16:creationId xmlns:a16="http://schemas.microsoft.com/office/drawing/2014/main" id="{6F5C22B6-3386-E363-4D1B-AD295E736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52" b="96296" l="1587" r="98942">
                        <a14:foregroundMark x1="1587" y1="1852" x2="98942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9844" y="1570873"/>
            <a:ext cx="667271" cy="66727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46FA53B-B24D-FAEF-3DFC-6E4A9375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5506" y="1794706"/>
            <a:ext cx="664522" cy="6645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4" descr="Resistenza 2,2 kOhm, 1/4W, 5%, Carbon Film">
            <a:extLst>
              <a:ext uri="{FF2B5EF4-FFF2-40B4-BE49-F238E27FC236}">
                <a16:creationId xmlns:a16="http://schemas.microsoft.com/office/drawing/2014/main" id="{54B064E9-3852-544D-8AD1-A3442B477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5" b="99206" l="4497" r="99735">
                        <a14:foregroundMark x1="4497" y1="265" x2="99735" y2="9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6243" y="1738077"/>
            <a:ext cx="667271" cy="66727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0F09ADB1-0420-F7D1-8DE2-E20478702DA7}"/>
              </a:ext>
            </a:extLst>
          </p:cNvPr>
          <p:cNvGrpSpPr/>
          <p:nvPr/>
        </p:nvGrpSpPr>
        <p:grpSpPr>
          <a:xfrm>
            <a:off x="213727" y="4634370"/>
            <a:ext cx="1678688" cy="722739"/>
            <a:chOff x="680756" y="3902028"/>
            <a:chExt cx="2312972" cy="99626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51A9C3BF-C90D-A9CF-0522-BDE6AE45A095}"/>
                </a:ext>
              </a:extLst>
            </p:cNvPr>
            <p:cNvGrpSpPr/>
            <p:nvPr/>
          </p:nvGrpSpPr>
          <p:grpSpPr>
            <a:xfrm>
              <a:off x="680756" y="3902028"/>
              <a:ext cx="2312070" cy="996264"/>
              <a:chOff x="680756" y="3902028"/>
              <a:chExt cx="1990483" cy="758031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59FF06D2-73C4-1DED-8CEA-A7D986CE7C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333" r="15047" b="5647"/>
              <a:stretch/>
            </p:blipFill>
            <p:spPr>
              <a:xfrm>
                <a:off x="680756" y="3902028"/>
                <a:ext cx="1720846" cy="758031"/>
              </a:xfrm>
              <a:prstGeom prst="rect">
                <a:avLst/>
              </a:prstGeom>
              <a:effectLst/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9D22B1D1-F3C6-A44A-2753-182E5254A3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706" b="14989" l="87106" r="98567">
                            <a14:foregroundMark x1="90889" y1="10383" x2="96667" y2="12568"/>
                            <a14:foregroundMark x1="87111" y1="10929" x2="96667" y2="12568"/>
                          </a14:backgroundRemoval>
                        </a14:imgEffect>
                      </a14:imgLayer>
                    </a14:imgProps>
                  </a:ext>
                </a:extLst>
              </a:blip>
              <a:srcRect l="86651" t="6796" b="84101"/>
              <a:stretch/>
            </p:blipFill>
            <p:spPr>
              <a:xfrm>
                <a:off x="2400826" y="3938794"/>
                <a:ext cx="270413" cy="74985"/>
              </a:xfrm>
              <a:prstGeom prst="rect">
                <a:avLst/>
              </a:prstGeom>
              <a:effectLst/>
            </p:spPr>
          </p:pic>
        </p:grpSp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A399F75A-F4E0-128C-FFE8-D2E0CE2C9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706" b="14989" l="87106" r="98567">
                          <a14:foregroundMark x1="90889" y1="10383" x2="96667" y2="12568"/>
                          <a14:foregroundMark x1="87111" y1="10929" x2="96667" y2="12568"/>
                        </a14:backgroundRemoval>
                      </a14:imgEffect>
                    </a14:imgLayer>
                  </a14:imgProps>
                </a:ext>
              </a:extLst>
            </a:blip>
            <a:srcRect l="86651" t="6796" b="84101"/>
            <a:stretch/>
          </p:blipFill>
          <p:spPr>
            <a:xfrm>
              <a:off x="2678194" y="4114473"/>
              <a:ext cx="314102" cy="98551"/>
            </a:xfrm>
            <a:prstGeom prst="rect">
              <a:avLst/>
            </a:prstGeom>
            <a:effectLst/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FDEA3DA8-EC0E-EE45-2F96-DAB0E7401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706" b="14989" l="87106" r="98567">
                          <a14:foregroundMark x1="90889" y1="10383" x2="96667" y2="12568"/>
                          <a14:foregroundMark x1="87111" y1="10929" x2="96667" y2="12568"/>
                        </a14:backgroundRemoval>
                      </a14:imgEffect>
                    </a14:imgLayer>
                  </a14:imgProps>
                </a:ext>
              </a:extLst>
            </a:blip>
            <a:srcRect l="86651" t="6796" b="84101"/>
            <a:stretch/>
          </p:blipFill>
          <p:spPr>
            <a:xfrm>
              <a:off x="2678194" y="4276648"/>
              <a:ext cx="314102" cy="98551"/>
            </a:xfrm>
            <a:prstGeom prst="rect">
              <a:avLst/>
            </a:prstGeom>
            <a:effectLst/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7AE05FE9-6E3F-AEAF-0357-0E9DF7DFD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706" b="14989" l="87106" r="98567">
                          <a14:foregroundMark x1="90889" y1="10383" x2="96667" y2="12568"/>
                          <a14:foregroundMark x1="87111" y1="10929" x2="96667" y2="12568"/>
                        </a14:backgroundRemoval>
                      </a14:imgEffect>
                    </a14:imgLayer>
                  </a14:imgProps>
                </a:ext>
              </a:extLst>
            </a:blip>
            <a:srcRect l="86651" t="6796" b="84101"/>
            <a:stretch/>
          </p:blipFill>
          <p:spPr>
            <a:xfrm>
              <a:off x="2677673" y="4436970"/>
              <a:ext cx="314102" cy="98551"/>
            </a:xfrm>
            <a:prstGeom prst="rect">
              <a:avLst/>
            </a:prstGeom>
            <a:effectLst/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1D6DFEB2-85A6-D5AC-3F4A-860819CE0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706" b="14989" l="87106" r="98567">
                          <a14:foregroundMark x1="90889" y1="10383" x2="96667" y2="12568"/>
                          <a14:foregroundMark x1="87111" y1="10929" x2="96667" y2="12568"/>
                        </a14:backgroundRemoval>
                      </a14:imgEffect>
                    </a14:imgLayer>
                  </a14:imgProps>
                </a:ext>
              </a:extLst>
            </a:blip>
            <a:srcRect l="86651" t="6796" b="84101"/>
            <a:stretch/>
          </p:blipFill>
          <p:spPr>
            <a:xfrm>
              <a:off x="2678724" y="4595232"/>
              <a:ext cx="314102" cy="98551"/>
            </a:xfrm>
            <a:prstGeom prst="rect">
              <a:avLst/>
            </a:prstGeom>
            <a:effectLst/>
          </p:spPr>
        </p:pic>
        <p:pic>
          <p:nvPicPr>
            <p:cNvPr id="1025" name="Immagine 1024">
              <a:extLst>
                <a:ext uri="{FF2B5EF4-FFF2-40B4-BE49-F238E27FC236}">
                  <a16:creationId xmlns:a16="http://schemas.microsoft.com/office/drawing/2014/main" id="{21A2674A-4041-FE80-F018-68FA4701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706" b="14989" l="87106" r="98567">
                          <a14:foregroundMark x1="90889" y1="10383" x2="96667" y2="12568"/>
                          <a14:foregroundMark x1="87111" y1="10929" x2="96667" y2="12568"/>
                        </a14:backgroundRemoval>
                      </a14:imgEffect>
                    </a14:imgLayer>
                  </a14:imgProps>
                </a:ext>
              </a:extLst>
            </a:blip>
            <a:srcRect l="86651" t="6796" b="84101"/>
            <a:stretch/>
          </p:blipFill>
          <p:spPr>
            <a:xfrm>
              <a:off x="2679626" y="4755448"/>
              <a:ext cx="314102" cy="98551"/>
            </a:xfrm>
            <a:prstGeom prst="rect">
              <a:avLst/>
            </a:prstGeom>
            <a:effectLst/>
          </p:spPr>
        </p:pic>
      </p:grp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86EC95BE-9A0E-CBC2-1035-50A8B0AA3EB4}"/>
              </a:ext>
            </a:extLst>
          </p:cNvPr>
          <p:cNvSpPr txBox="1"/>
          <p:nvPr/>
        </p:nvSpPr>
        <p:spPr>
          <a:xfrm>
            <a:off x="1208196" y="5357109"/>
            <a:ext cx="163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000000"/>
                </a:solidFill>
                <a:latin typeface="Amasis MT Pro Medium" panose="02040604050005020304" pitchFamily="18" charset="0"/>
              </a:rPr>
              <a:t>MODULO BLUETOOTH</a:t>
            </a:r>
            <a:endParaRPr lang="en-US" b="1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grpSp>
        <p:nvGrpSpPr>
          <p:cNvPr id="1033" name="Gruppo 1032">
            <a:extLst>
              <a:ext uri="{FF2B5EF4-FFF2-40B4-BE49-F238E27FC236}">
                <a16:creationId xmlns:a16="http://schemas.microsoft.com/office/drawing/2014/main" id="{3C3216D2-A22B-3562-339D-3D2F4A206227}"/>
              </a:ext>
            </a:extLst>
          </p:cNvPr>
          <p:cNvGrpSpPr/>
          <p:nvPr/>
        </p:nvGrpSpPr>
        <p:grpSpPr>
          <a:xfrm>
            <a:off x="3430160" y="2883828"/>
            <a:ext cx="939366" cy="1437672"/>
            <a:chOff x="3333696" y="3546240"/>
            <a:chExt cx="1217819" cy="1787539"/>
          </a:xfrm>
        </p:grpSpPr>
        <p:pic>
          <p:nvPicPr>
            <p:cNvPr id="1030" name="Immagine 1029">
              <a:extLst>
                <a:ext uri="{FF2B5EF4-FFF2-40B4-BE49-F238E27FC236}">
                  <a16:creationId xmlns:a16="http://schemas.microsoft.com/office/drawing/2014/main" id="{0427AF35-D106-7E76-86B2-FF5A186FA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7809" t="13182" r="31234" b="61651"/>
            <a:stretch/>
          </p:blipFill>
          <p:spPr>
            <a:xfrm rot="16200000">
              <a:off x="3725685" y="3536313"/>
              <a:ext cx="815903" cy="835757"/>
            </a:xfrm>
            <a:prstGeom prst="rect">
              <a:avLst/>
            </a:prstGeom>
          </p:spPr>
        </p:pic>
        <p:pic>
          <p:nvPicPr>
            <p:cNvPr id="1031" name="Immagine 1030">
              <a:extLst>
                <a:ext uri="{FF2B5EF4-FFF2-40B4-BE49-F238E27FC236}">
                  <a16:creationId xmlns:a16="http://schemas.microsoft.com/office/drawing/2014/main" id="{D45ED376-E340-DDBC-7D9C-5ABF625B2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" t="1160" r="42967" b="62168"/>
            <a:stretch/>
          </p:blipFill>
          <p:spPr>
            <a:xfrm rot="16200000">
              <a:off x="3191055" y="3973318"/>
              <a:ext cx="1503102" cy="12178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A131A5B5-BAEC-7E91-10BE-441F29D3DF3C}"/>
              </a:ext>
            </a:extLst>
          </p:cNvPr>
          <p:cNvSpPr txBox="1"/>
          <p:nvPr/>
        </p:nvSpPr>
        <p:spPr>
          <a:xfrm>
            <a:off x="4473483" y="3279551"/>
            <a:ext cx="1790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000000"/>
                </a:solidFill>
                <a:latin typeface="Amasis MT Pro Medium" panose="02040604050005020304" pitchFamily="18" charset="0"/>
              </a:rPr>
              <a:t>BATTERIA </a:t>
            </a:r>
          </a:p>
          <a:p>
            <a:pPr algn="ctr"/>
            <a:r>
              <a:rPr lang="it-IT" b="1">
                <a:solidFill>
                  <a:srgbClr val="000000"/>
                </a:solidFill>
                <a:latin typeface="Amasis MT Pro Medium" panose="02040604050005020304" pitchFamily="18" charset="0"/>
              </a:rPr>
              <a:t>3.7 V</a:t>
            </a:r>
          </a:p>
          <a:p>
            <a:pPr algn="ctr"/>
            <a:r>
              <a:rPr lang="it-IT" b="1">
                <a:solidFill>
                  <a:srgbClr val="000000"/>
                </a:solidFill>
                <a:latin typeface="Amasis MT Pro Medium" panose="02040604050005020304" pitchFamily="18" charset="0"/>
              </a:rPr>
              <a:t>E CIRCUITO DI RICARICA </a:t>
            </a:r>
            <a:endParaRPr lang="en-US" b="1">
              <a:latin typeface="Amasis MT Pro Medium" panose="02040604050005020304" pitchFamily="18" charset="0"/>
            </a:endParaRPr>
          </a:p>
        </p:txBody>
      </p:sp>
      <p:pic>
        <p:nvPicPr>
          <p:cNvPr id="1036" name="Immagine 1035">
            <a:extLst>
              <a:ext uri="{FF2B5EF4-FFF2-40B4-BE49-F238E27FC236}">
                <a16:creationId xmlns:a16="http://schemas.microsoft.com/office/drawing/2014/main" id="{7B106D23-9C64-2F52-9BDF-4B2556AE29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5435" b="37754" l="5343" r="9882">
                        <a14:foregroundMark x1="6147" y1="25580" x2="5248" y2="34565"/>
                        <a14:foregroundMark x1="5248" y1="34565" x2="9929" y2="30435"/>
                        <a14:foregroundMark x1="9929" y1="30435" x2="8184" y2="26947"/>
                        <a14:foregroundMark x1="6147" y1="35942" x2="6383" y2="37391"/>
                        <a14:foregroundMark x1="7470" y1="36304" x2="7612" y2="37754"/>
                        <a14:foregroundMark x1="8652" y1="35725" x2="8794" y2="37681"/>
                        <a14:foregroundMark x1="8983" y1="35725" x2="8983" y2="35870"/>
                        <a14:foregroundMark x1="9031" y1="28768" x2="9314" y2="27899"/>
                        <a14:foregroundMark x1="9314" y1="25507" x2="5768" y2="25507"/>
                        <a14:foregroundMark x1="5626" y1="25580" x2="5343" y2="26232"/>
                        <a14:backgroundMark x1="7707" y1="26667" x2="8180" y2="26957"/>
                        <a14:backgroundMark x1="8274" y1="27029" x2="8274" y2="27029"/>
                        <a14:backgroundMark x1="8227" y1="26957" x2="8227" y2="26957"/>
                        <a14:backgroundMark x1="8274" y1="27029" x2="8274" y2="27029"/>
                        <a14:backgroundMark x1="8227" y1="26957" x2="8180" y2="27029"/>
                        <a14:backgroundMark x1="7943" y1="26812" x2="8132" y2="26884"/>
                        <a14:backgroundMark x1="8085" y1="26812" x2="8274" y2="27174"/>
                        <a14:backgroundMark x1="8180" y1="27029" x2="8274" y2="27029"/>
                        <a14:backgroundMark x1="8085" y1="26884" x2="8322" y2="27174"/>
                        <a14:backgroundMark x1="8180" y1="26957" x2="8369" y2="27101"/>
                        <a14:backgroundMark x1="8038" y1="26812" x2="8227" y2="26884"/>
                      </a14:backgroundRemoval>
                    </a14:imgEffect>
                  </a14:imgLayer>
                </a14:imgProps>
              </a:ext>
            </a:extLst>
          </a:blip>
          <a:srcRect l="5164" t="24790" r="90166" b="62250"/>
          <a:stretch/>
        </p:blipFill>
        <p:spPr>
          <a:xfrm>
            <a:off x="3228514" y="4789713"/>
            <a:ext cx="428601" cy="77608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B48A8A4E-543A-752C-22F9-3130F358D134}"/>
              </a:ext>
            </a:extLst>
          </p:cNvPr>
          <p:cNvSpPr txBox="1"/>
          <p:nvPr/>
        </p:nvSpPr>
        <p:spPr>
          <a:xfrm>
            <a:off x="3893806" y="4862660"/>
            <a:ext cx="2133600" cy="957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  <a:latin typeface="Amasis MT Pro Medium" panose="02040604050005020304" pitchFamily="18" charset="0"/>
              </a:rPr>
              <a:t>STABILIZZATORE LINEARE (MCP1826S)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1AD555B-BA7A-107A-F60E-5478E42F661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49" b="89372" l="9426" r="89344">
                        <a14:foregroundMark x1="44650" y1="6255" x2="45492" y2="7246"/>
                        <a14:foregroundMark x1="43852" y1="5314" x2="44400" y2="5960"/>
                        <a14:foregroundMark x1="45082" y1="1449" x2="41393" y2="9662"/>
                        <a14:foregroundMark x1="42213" y1="27502" x2="42213" y2="28019"/>
                        <a14:foregroundMark x1="42213" y1="13043" x2="42213" y2="13958"/>
                        <a14:backgroundMark x1="22131" y1="46860" x2="48770" y2="58454"/>
                        <a14:backgroundMark x1="48770" y1="58454" x2="68443" y2="44928"/>
                        <a14:backgroundMark x1="68443" y1="44928" x2="27049" y2="39614"/>
                        <a14:backgroundMark x1="40984" y1="14010" x2="41393" y2="27536"/>
                        <a14:backgroundMark x1="40574" y1="13043" x2="40984" y2="13043"/>
                        <a14:backgroundMark x1="40574" y1="28502" x2="40574" y2="28502"/>
                        <a14:backgroundMark x1="40984" y1="28502" x2="40984" y2="28502"/>
                      </a14:backgroundRemoval>
                    </a14:imgEffect>
                  </a14:imgLayer>
                </a14:imgProps>
              </a:ext>
            </a:extLst>
          </a:blip>
          <a:srcRect l="38105" t="-1634" r="50136" b="73190"/>
          <a:stretch/>
        </p:blipFill>
        <p:spPr>
          <a:xfrm>
            <a:off x="288949" y="3602664"/>
            <a:ext cx="273298" cy="5608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94D9BB9-AF1A-9538-A124-4E3A1FE2EE67}"/>
              </a:ext>
            </a:extLst>
          </p:cNvPr>
          <p:cNvSpPr txBox="1"/>
          <p:nvPr/>
        </p:nvSpPr>
        <p:spPr>
          <a:xfrm>
            <a:off x="665080" y="3934868"/>
            <a:ext cx="65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LED</a:t>
            </a:r>
            <a:endParaRPr lang="en-US" b="1">
              <a:latin typeface="Amasis MT Pro Medium" panose="02040604050005020304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9F98030-7336-B67F-28BE-C16A2EEE07F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grayscl/>
          </a:blip>
          <a:srcRect t="20909" r="84880" b="64154"/>
          <a:stretch/>
        </p:blipFill>
        <p:spPr>
          <a:xfrm rot="5400000">
            <a:off x="2007288" y="2764135"/>
            <a:ext cx="681210" cy="78252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020665E-DF89-F7AC-844A-43166228DEAC}"/>
              </a:ext>
            </a:extLst>
          </p:cNvPr>
          <p:cNvSpPr txBox="1"/>
          <p:nvPr/>
        </p:nvSpPr>
        <p:spPr>
          <a:xfrm>
            <a:off x="1460647" y="3577099"/>
            <a:ext cx="18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masis MT Pro Medium" panose="02040604050005020304" pitchFamily="18" charset="0"/>
              </a:rPr>
              <a:t>INTERRUTORE</a:t>
            </a:r>
            <a:endParaRPr lang="en-US" b="1" dirty="0">
              <a:latin typeface="Amasis MT Pro Medium" panose="0204060405000502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FEA926E-1DCE-632F-907E-6F3BFBE5840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216" t="16433" r="53717" b="56723"/>
          <a:stretch/>
        </p:blipFill>
        <p:spPr>
          <a:xfrm>
            <a:off x="4595190" y="2275984"/>
            <a:ext cx="1431843" cy="935948"/>
          </a:xfrm>
          <a:prstGeom prst="rect">
            <a:avLst/>
          </a:prstGeom>
        </p:spPr>
      </p:pic>
      <p:sp>
        <p:nvSpPr>
          <p:cNvPr id="26" name="Titolo 1">
            <a:extLst>
              <a:ext uri="{FF2B5EF4-FFF2-40B4-BE49-F238E27FC236}">
                <a16:creationId xmlns:a16="http://schemas.microsoft.com/office/drawing/2014/main" id="{FAB1C94C-3A84-4D62-8A01-42D14377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63063"/>
            <a:ext cx="9175531" cy="1041882"/>
          </a:xfrm>
        </p:spPr>
        <p:txBody>
          <a:bodyPr/>
          <a:lstStyle/>
          <a:p>
            <a:r>
              <a:rPr lang="it-IT"/>
              <a:t>COMPONENTI HARDWARE</a:t>
            </a:r>
          </a:p>
        </p:txBody>
      </p:sp>
      <p:grpSp>
        <p:nvGrpSpPr>
          <p:cNvPr id="1040" name="Gruppo 1039">
            <a:extLst>
              <a:ext uri="{FF2B5EF4-FFF2-40B4-BE49-F238E27FC236}">
                <a16:creationId xmlns:a16="http://schemas.microsoft.com/office/drawing/2014/main" id="{3B0527E1-0C99-A715-409B-600C3877D134}"/>
              </a:ext>
            </a:extLst>
          </p:cNvPr>
          <p:cNvGrpSpPr/>
          <p:nvPr/>
        </p:nvGrpSpPr>
        <p:grpSpPr>
          <a:xfrm>
            <a:off x="-1257309" y="1620496"/>
            <a:ext cx="1023481" cy="1564837"/>
            <a:chOff x="6633480" y="1882787"/>
            <a:chExt cx="1023481" cy="1564837"/>
          </a:xfrm>
        </p:grpSpPr>
        <p:pic>
          <p:nvPicPr>
            <p:cNvPr id="1041" name="Immagine 1040">
              <a:extLst>
                <a:ext uri="{FF2B5EF4-FFF2-40B4-BE49-F238E27FC236}">
                  <a16:creationId xmlns:a16="http://schemas.microsoft.com/office/drawing/2014/main" id="{3E5A5E87-94ED-D476-833E-CDE719734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 l="80738" t="30983" r="5321" b="31252"/>
            <a:stretch/>
          </p:blipFill>
          <p:spPr>
            <a:xfrm>
              <a:off x="6633480" y="2153824"/>
              <a:ext cx="1023481" cy="1293800"/>
            </a:xfrm>
            <a:prstGeom prst="rect">
              <a:avLst/>
            </a:prstGeom>
          </p:spPr>
        </p:pic>
        <p:pic>
          <p:nvPicPr>
            <p:cNvPr id="1042" name="Immagine 1041">
              <a:extLst>
                <a:ext uri="{FF2B5EF4-FFF2-40B4-BE49-F238E27FC236}">
                  <a16:creationId xmlns:a16="http://schemas.microsoft.com/office/drawing/2014/main" id="{BAFA5B1E-EB23-D4B5-73A0-7D5FC45AE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 l="85291" t="23250" r="5663" b="38985"/>
            <a:stretch/>
          </p:blipFill>
          <p:spPr>
            <a:xfrm>
              <a:off x="6967253" y="1882787"/>
              <a:ext cx="664140" cy="1293800"/>
            </a:xfrm>
            <a:prstGeom prst="rect">
              <a:avLst/>
            </a:prstGeom>
          </p:spPr>
        </p:pic>
      </p:grpSp>
      <p:pic>
        <p:nvPicPr>
          <p:cNvPr id="1043" name="Immagine 1042">
            <a:extLst>
              <a:ext uri="{FF2B5EF4-FFF2-40B4-BE49-F238E27FC236}">
                <a16:creationId xmlns:a16="http://schemas.microsoft.com/office/drawing/2014/main" id="{304D5CE3-35FB-FBAD-1D8A-9BA557AAA0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38237" t="31809" r="47822" b="30426"/>
          <a:stretch/>
        </p:blipFill>
        <p:spPr>
          <a:xfrm>
            <a:off x="-4295313" y="1921490"/>
            <a:ext cx="1023481" cy="1293800"/>
          </a:xfrm>
          <a:prstGeom prst="rect">
            <a:avLst/>
          </a:prstGeom>
        </p:spPr>
      </p:pic>
      <p:pic>
        <p:nvPicPr>
          <p:cNvPr id="1044" name="Immagine 1043">
            <a:extLst>
              <a:ext uri="{FF2B5EF4-FFF2-40B4-BE49-F238E27FC236}">
                <a16:creationId xmlns:a16="http://schemas.microsoft.com/office/drawing/2014/main" id="{30A4B511-41F3-49CC-CFD3-2E4D5E7EDBE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4948" t="10397" r="14709" b="64408"/>
          <a:stretch/>
        </p:blipFill>
        <p:spPr>
          <a:xfrm>
            <a:off x="-5892010" y="1208834"/>
            <a:ext cx="5164022" cy="863164"/>
          </a:xfrm>
          <a:prstGeom prst="rect">
            <a:avLst/>
          </a:prstGeom>
        </p:spPr>
      </p:pic>
      <p:pic>
        <p:nvPicPr>
          <p:cNvPr id="1045" name="Immagine 1044">
            <a:extLst>
              <a:ext uri="{FF2B5EF4-FFF2-40B4-BE49-F238E27FC236}">
                <a16:creationId xmlns:a16="http://schemas.microsoft.com/office/drawing/2014/main" id="{16835BC1-A896-5636-482A-2436506ABBC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6606" t="32817" r="63800" b="29418"/>
          <a:stretch/>
        </p:blipFill>
        <p:spPr>
          <a:xfrm>
            <a:off x="-5136149" y="1943262"/>
            <a:ext cx="704314" cy="1293800"/>
          </a:xfrm>
          <a:prstGeom prst="rect">
            <a:avLst/>
          </a:prstGeom>
        </p:spPr>
      </p:pic>
      <p:grpSp>
        <p:nvGrpSpPr>
          <p:cNvPr id="1046" name="Gruppo 1045">
            <a:extLst>
              <a:ext uri="{FF2B5EF4-FFF2-40B4-BE49-F238E27FC236}">
                <a16:creationId xmlns:a16="http://schemas.microsoft.com/office/drawing/2014/main" id="{601B91F1-F605-DA68-B05E-1931C7D12CAC}"/>
              </a:ext>
            </a:extLst>
          </p:cNvPr>
          <p:cNvGrpSpPr/>
          <p:nvPr/>
        </p:nvGrpSpPr>
        <p:grpSpPr>
          <a:xfrm>
            <a:off x="-7000955" y="1429696"/>
            <a:ext cx="1867688" cy="1755637"/>
            <a:chOff x="788426" y="1825763"/>
            <a:chExt cx="1867688" cy="1755637"/>
          </a:xfrm>
        </p:grpSpPr>
        <p:pic>
          <p:nvPicPr>
            <p:cNvPr id="1047" name="Immagine 1046">
              <a:extLst>
                <a:ext uri="{FF2B5EF4-FFF2-40B4-BE49-F238E27FC236}">
                  <a16:creationId xmlns:a16="http://schemas.microsoft.com/office/drawing/2014/main" id="{70C67E31-2A19-C779-2C0C-46CBFBF44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 l="-1" t="35593" r="74561" b="30548"/>
            <a:stretch/>
          </p:blipFill>
          <p:spPr>
            <a:xfrm>
              <a:off x="788426" y="2421376"/>
              <a:ext cx="1867688" cy="1160024"/>
            </a:xfrm>
            <a:prstGeom prst="rect">
              <a:avLst/>
            </a:prstGeom>
          </p:spPr>
        </p:pic>
        <p:pic>
          <p:nvPicPr>
            <p:cNvPr id="1048" name="Immagine 1047">
              <a:extLst>
                <a:ext uri="{FF2B5EF4-FFF2-40B4-BE49-F238E27FC236}">
                  <a16:creationId xmlns:a16="http://schemas.microsoft.com/office/drawing/2014/main" id="{2C95B4A1-CD0F-4E15-F908-2A4A14262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 l="4571" t="18029" r="84811" b="62248"/>
            <a:stretch/>
          </p:blipFill>
          <p:spPr>
            <a:xfrm>
              <a:off x="1115927" y="1825763"/>
              <a:ext cx="779579" cy="675687"/>
            </a:xfrm>
            <a:prstGeom prst="rect">
              <a:avLst/>
            </a:prstGeom>
          </p:spPr>
        </p:pic>
      </p:grpSp>
      <p:pic>
        <p:nvPicPr>
          <p:cNvPr id="1049" name="Immagine 1048">
            <a:extLst>
              <a:ext uri="{FF2B5EF4-FFF2-40B4-BE49-F238E27FC236}">
                <a16:creationId xmlns:a16="http://schemas.microsoft.com/office/drawing/2014/main" id="{D0A34054-9F63-1667-2376-E8DC9F0DFF6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67491" t="32823" r="18568" b="29412"/>
          <a:stretch/>
        </p:blipFill>
        <p:spPr>
          <a:xfrm>
            <a:off x="-2247387" y="1954543"/>
            <a:ext cx="1023481" cy="1293800"/>
          </a:xfrm>
          <a:prstGeom prst="rect">
            <a:avLst/>
          </a:prstGeom>
        </p:spPr>
      </p:pic>
      <p:pic>
        <p:nvPicPr>
          <p:cNvPr id="1050" name="Immagine 1049">
            <a:extLst>
              <a:ext uri="{FF2B5EF4-FFF2-40B4-BE49-F238E27FC236}">
                <a16:creationId xmlns:a16="http://schemas.microsoft.com/office/drawing/2014/main" id="{ADB3AB43-93D8-438B-8B96-362170CC66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53720" t="32391" r="32339" b="29844"/>
          <a:stretch/>
        </p:blipFill>
        <p:spPr>
          <a:xfrm>
            <a:off x="-3261830" y="1943262"/>
            <a:ext cx="1023481" cy="1293800"/>
          </a:xfrm>
          <a:prstGeom prst="rect">
            <a:avLst/>
          </a:prstGeom>
        </p:spPr>
      </p:pic>
      <p:pic>
        <p:nvPicPr>
          <p:cNvPr id="1062" name="Immagine 1061">
            <a:extLst>
              <a:ext uri="{FF2B5EF4-FFF2-40B4-BE49-F238E27FC236}">
                <a16:creationId xmlns:a16="http://schemas.microsoft.com/office/drawing/2014/main" id="{AD582442-C476-E539-01F8-74A447F7E39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6036" r="50647"/>
          <a:stretch/>
        </p:blipFill>
        <p:spPr>
          <a:xfrm>
            <a:off x="-2939584" y="4305133"/>
            <a:ext cx="2070504" cy="1672183"/>
          </a:xfrm>
          <a:prstGeom prst="rect">
            <a:avLst/>
          </a:prstGeom>
        </p:spPr>
      </p:pic>
      <p:pic>
        <p:nvPicPr>
          <p:cNvPr id="1063" name="Immagine 1062">
            <a:extLst>
              <a:ext uri="{FF2B5EF4-FFF2-40B4-BE49-F238E27FC236}">
                <a16:creationId xmlns:a16="http://schemas.microsoft.com/office/drawing/2014/main" id="{66256525-0BE2-CF70-28DF-CE4739CF3EC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9353" r="5027"/>
          <a:stretch/>
        </p:blipFill>
        <p:spPr>
          <a:xfrm>
            <a:off x="9474039" y="4301162"/>
            <a:ext cx="2180555" cy="16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5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6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35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600"/>
                            </p:stCondLst>
                            <p:childTnLst>
                              <p:par>
                                <p:cTn id="7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75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75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7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75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75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7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45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4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029" grpId="0"/>
      <p:bldP spid="1034" grpId="0"/>
      <p:bldP spid="1038" grpId="0"/>
      <p:bldP spid="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EDF3CD-10A9-D80D-674B-514B6BAC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</a:t>
            </a:fld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lo 3D 12">
                <a:extLst>
                  <a:ext uri="{FF2B5EF4-FFF2-40B4-BE49-F238E27FC236}">
                    <a16:creationId xmlns:a16="http://schemas.microsoft.com/office/drawing/2014/main" id="{CC36F634-533A-ECBF-974B-9199EA04A4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8673942"/>
                  </p:ext>
                </p:extLst>
              </p:nvPr>
            </p:nvGraphicFramePr>
            <p:xfrm>
              <a:off x="5347388" y="2563018"/>
              <a:ext cx="3115451" cy="2022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15451" cy="2022910"/>
                    </a:xfrm>
                    <a:prstGeom prst="rect">
                      <a:avLst/>
                    </a:prstGeom>
                  </am3d:spPr>
                  <am3d:camera>
                    <am3d:pos x="0" y="0" z="587031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03360" d="1000000"/>
                    <am3d:preTrans dx="-17697477" dy="7260502" dz="7941175"/>
                    <am3d:scale>
                      <am3d:sx n="1000000" d="1000000"/>
                      <am3d:sy n="1000000" d="1000000"/>
                      <am3d:sz n="1000000" d="1000000"/>
                    </am3d:scale>
                    <am3d:rot ax="6931708" ay="-285419" az="59106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86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lo 3D 12">
                <a:extLst>
                  <a:ext uri="{FF2B5EF4-FFF2-40B4-BE49-F238E27FC236}">
                    <a16:creationId xmlns:a16="http://schemas.microsoft.com/office/drawing/2014/main" id="{CC36F634-533A-ECBF-974B-9199EA04A4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7388" y="2563018"/>
                <a:ext cx="3115451" cy="202291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1359DB-CFAC-0999-E4E4-D324A7B89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58" t="25000" r="21827" b="35779"/>
          <a:stretch/>
        </p:blipFill>
        <p:spPr>
          <a:xfrm rot="5400000" flipV="1">
            <a:off x="2232122" y="1060555"/>
            <a:ext cx="1893247" cy="3120322"/>
          </a:xfrm>
          <a:prstGeom prst="snip2DiagRect">
            <a:avLst>
              <a:gd name="adj1" fmla="val 3929"/>
              <a:gd name="adj2" fmla="val 7936"/>
            </a:avLst>
          </a:prstGeom>
        </p:spPr>
      </p:pic>
      <p:pic>
        <p:nvPicPr>
          <p:cNvPr id="15" name="Immagine 1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C7751BB4-BC99-6282-45F2-72E441FECF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7"/>
          <a:stretch/>
        </p:blipFill>
        <p:spPr>
          <a:xfrm>
            <a:off x="314325" y="4560876"/>
            <a:ext cx="4041648" cy="922020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FE0F4BC8-61C5-3880-43A8-011E3DAE21CB}"/>
              </a:ext>
            </a:extLst>
          </p:cNvPr>
          <p:cNvSpPr txBox="1">
            <a:spLocks/>
          </p:cNvSpPr>
          <p:nvPr/>
        </p:nvSpPr>
        <p:spPr>
          <a:xfrm>
            <a:off x="188975" y="79396"/>
            <a:ext cx="9175531" cy="104188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masis MT Pro Medium" panose="02040604050005020304" pitchFamily="18" charset="0"/>
                <a:ea typeface="+mj-ea"/>
                <a:cs typeface="Arial"/>
              </a:defRPr>
            </a:lvl1pPr>
          </a:lstStyle>
          <a:p>
            <a:r>
              <a:rPr lang="it-IT"/>
              <a:t>COMPONENTI HARDWARE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6EAEC08-F2C6-F1C5-6366-9C43C90554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482"/>
          <a:stretch/>
        </p:blipFill>
        <p:spPr>
          <a:xfrm>
            <a:off x="1551015" y="1493865"/>
            <a:ext cx="3335310" cy="2138306"/>
          </a:xfrm>
          <a:prstGeom prst="rect">
            <a:avLst/>
          </a:prstGeom>
        </p:spPr>
      </p:pic>
      <p:pic>
        <p:nvPicPr>
          <p:cNvPr id="8" name="Immagine 7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21DBD3EF-942B-E649-935A-67574DF77F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7"/>
          <a:stretch/>
        </p:blipFill>
        <p:spPr>
          <a:xfrm>
            <a:off x="188975" y="2244362"/>
            <a:ext cx="4286700" cy="9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8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5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L -0.0026 0.332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662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3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>
                <a:extLst>
                  <a:ext uri="{FF2B5EF4-FFF2-40B4-BE49-F238E27FC236}">
                    <a16:creationId xmlns:a16="http://schemas.microsoft.com/office/drawing/2014/main" id="{F714D69A-FE8A-9DCB-061E-17A6B3B4E5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7622347"/>
                  </p:ext>
                </p:extLst>
              </p:nvPr>
            </p:nvGraphicFramePr>
            <p:xfrm>
              <a:off x="591681" y="2671228"/>
              <a:ext cx="3285157" cy="16771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85157" cy="1677112"/>
                    </a:xfrm>
                    <a:prstGeom prst="rect">
                      <a:avLst/>
                    </a:prstGeom>
                  </am3d:spPr>
                  <am3d:camera>
                    <am3d:pos x="0" y="0" z="54891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03360" d="1000000"/>
                    <am3d:preTrans dx="-17697477" dy="7260503" dz="9831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686977" ay="-57219" az="305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82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>
                <a:extLst>
                  <a:ext uri="{FF2B5EF4-FFF2-40B4-BE49-F238E27FC236}">
                    <a16:creationId xmlns:a16="http://schemas.microsoft.com/office/drawing/2014/main" id="{F714D69A-FE8A-9DCB-061E-17A6B3B4E5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681" y="2671228"/>
                <a:ext cx="3285157" cy="1677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>
                <a:extLst>
                  <a:ext uri="{FF2B5EF4-FFF2-40B4-BE49-F238E27FC236}">
                    <a16:creationId xmlns:a16="http://schemas.microsoft.com/office/drawing/2014/main" id="{32364F00-1AD2-0232-66D4-C43B5700E0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3836245"/>
                  </p:ext>
                </p:extLst>
              </p:nvPr>
            </p:nvGraphicFramePr>
            <p:xfrm>
              <a:off x="397285" y="3429000"/>
              <a:ext cx="3358349" cy="10369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58349" cy="1036997"/>
                    </a:xfrm>
                    <a:prstGeom prst="rect">
                      <a:avLst/>
                    </a:prstGeom>
                  </am3d:spPr>
                  <am3d:camera>
                    <am3d:pos x="0" y="0" z="540907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03360" d="1000000"/>
                    <am3d:preTrans dx="-17697477" dy="7260503" dz="1134454"/>
                    <am3d:scale>
                      <am3d:sx n="1000000" d="1000000"/>
                      <am3d:sy n="1000000" d="1000000"/>
                      <am3d:sz n="1000000" d="1000000"/>
                    </am3d:scale>
                    <am3d:rot ax="7009744" ay="-19120" az="378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534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>
                <a:extLst>
                  <a:ext uri="{FF2B5EF4-FFF2-40B4-BE49-F238E27FC236}">
                    <a16:creationId xmlns:a16="http://schemas.microsoft.com/office/drawing/2014/main" id="{32364F00-1AD2-0232-66D4-C43B5700E0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285" y="3429000"/>
                <a:ext cx="3358349" cy="103699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4D31E6-F21F-D246-43B9-8479F3E1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07579FB-7C28-63C8-9709-3749CAF0167A}"/>
              </a:ext>
            </a:extLst>
          </p:cNvPr>
          <p:cNvSpPr/>
          <p:nvPr/>
        </p:nvSpPr>
        <p:spPr>
          <a:xfrm>
            <a:off x="397285" y="2519527"/>
            <a:ext cx="3514918" cy="26368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lo 3D 7">
                <a:extLst>
                  <a:ext uri="{FF2B5EF4-FFF2-40B4-BE49-F238E27FC236}">
                    <a16:creationId xmlns:a16="http://schemas.microsoft.com/office/drawing/2014/main" id="{BD99C255-F893-E4DF-DA40-AB673D839A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4117856"/>
                  </p:ext>
                </p:extLst>
              </p:nvPr>
            </p:nvGraphicFramePr>
            <p:xfrm>
              <a:off x="481108" y="2631638"/>
              <a:ext cx="3395730" cy="20545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95730" cy="2054572"/>
                    </a:xfrm>
                    <a:prstGeom prst="rect">
                      <a:avLst/>
                    </a:prstGeom>
                  </am3d:spPr>
                  <am3d:camera>
                    <am3d:pos x="0" y="0" z="587031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03360" d="1000000"/>
                    <am3d:preTrans dx="-17697477" dy="7260502" dz="7941175"/>
                    <am3d:scale>
                      <am3d:sx n="1000000" d="1000000"/>
                      <am3d:sy n="1000000" d="1000000"/>
                      <am3d:sz n="1000000" d="1000000"/>
                    </am3d:scale>
                    <am3d:rot ax="6211838" ay="-91139" az="37721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6569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lo 3D 7">
                <a:extLst>
                  <a:ext uri="{FF2B5EF4-FFF2-40B4-BE49-F238E27FC236}">
                    <a16:creationId xmlns:a16="http://schemas.microsoft.com/office/drawing/2014/main" id="{BD99C255-F893-E4DF-DA40-AB673D839A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108" y="2631638"/>
                <a:ext cx="3395730" cy="2054572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724BB91F-D32A-3AC8-5A74-92A005652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192" y="2257427"/>
            <a:ext cx="3347265" cy="2802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5CE685CA-F76A-3FE7-5304-8397AD4E4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63063"/>
            <a:ext cx="9175531" cy="1041882"/>
          </a:xfrm>
        </p:spPr>
        <p:txBody>
          <a:bodyPr/>
          <a:lstStyle/>
          <a:p>
            <a:r>
              <a:rPr lang="it-IT"/>
              <a:t>COMPONENTI HARDWARE</a:t>
            </a:r>
          </a:p>
        </p:txBody>
      </p:sp>
    </p:spTree>
    <p:extLst>
      <p:ext uri="{BB962C8B-B14F-4D97-AF65-F5344CB8AC3E}">
        <p14:creationId xmlns:p14="http://schemas.microsoft.com/office/powerpoint/2010/main" val="239320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48542 -0.1222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71" y="-611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51094 0.1863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8" y="930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60" presetClass="exit" presetSubtype="12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ttangolo 1029">
            <a:extLst>
              <a:ext uri="{FF2B5EF4-FFF2-40B4-BE49-F238E27FC236}">
                <a16:creationId xmlns:a16="http://schemas.microsoft.com/office/drawing/2014/main" id="{8868D7A0-46E2-1F2D-66C6-247059019681}"/>
              </a:ext>
            </a:extLst>
          </p:cNvPr>
          <p:cNvSpPr/>
          <p:nvPr/>
        </p:nvSpPr>
        <p:spPr>
          <a:xfrm>
            <a:off x="1336392" y="1692593"/>
            <a:ext cx="1607557" cy="3026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effectLst/>
              </a:rPr>
              <a:t>1</a:t>
            </a:r>
            <a:endParaRPr lang="en-US" dirty="0">
              <a:effectLst/>
            </a:endParaRPr>
          </a:p>
        </p:txBody>
      </p:sp>
      <p:sp>
        <p:nvSpPr>
          <p:cNvPr id="1031" name="Rettangolo 1030">
            <a:extLst>
              <a:ext uri="{FF2B5EF4-FFF2-40B4-BE49-F238E27FC236}">
                <a16:creationId xmlns:a16="http://schemas.microsoft.com/office/drawing/2014/main" id="{C9708358-5635-F5BF-4EC9-69A2CB3A5C36}"/>
              </a:ext>
            </a:extLst>
          </p:cNvPr>
          <p:cNvSpPr/>
          <p:nvPr/>
        </p:nvSpPr>
        <p:spPr>
          <a:xfrm>
            <a:off x="2948472" y="1685115"/>
            <a:ext cx="1616603" cy="3026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>
                <a:effectLst/>
              </a:rPr>
              <a:t>2</a:t>
            </a:r>
            <a:endParaRPr lang="en-US">
              <a:effectLst/>
            </a:endParaRPr>
          </a:p>
        </p:txBody>
      </p:sp>
      <p:sp>
        <p:nvSpPr>
          <p:cNvPr id="1032" name="Rettangolo 1031">
            <a:extLst>
              <a:ext uri="{FF2B5EF4-FFF2-40B4-BE49-F238E27FC236}">
                <a16:creationId xmlns:a16="http://schemas.microsoft.com/office/drawing/2014/main" id="{1641B158-1E36-2BE9-4B1D-617D422AC00B}"/>
              </a:ext>
            </a:extLst>
          </p:cNvPr>
          <p:cNvSpPr/>
          <p:nvPr/>
        </p:nvSpPr>
        <p:spPr>
          <a:xfrm>
            <a:off x="4565075" y="1685115"/>
            <a:ext cx="1607557" cy="3026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>
                <a:effectLst/>
              </a:rPr>
              <a:t>3</a:t>
            </a:r>
            <a:endParaRPr lang="en-US">
              <a:effectLst/>
            </a:endParaRPr>
          </a:p>
        </p:txBody>
      </p:sp>
      <p:sp>
        <p:nvSpPr>
          <p:cNvPr id="1033" name="Rettangolo 1032">
            <a:extLst>
              <a:ext uri="{FF2B5EF4-FFF2-40B4-BE49-F238E27FC236}">
                <a16:creationId xmlns:a16="http://schemas.microsoft.com/office/drawing/2014/main" id="{6E269515-89DD-6E1E-2C3E-76283B1E5353}"/>
              </a:ext>
            </a:extLst>
          </p:cNvPr>
          <p:cNvSpPr/>
          <p:nvPr/>
        </p:nvSpPr>
        <p:spPr>
          <a:xfrm>
            <a:off x="6206255" y="1692593"/>
            <a:ext cx="1607557" cy="3026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>
                <a:effectLst/>
              </a:rPr>
              <a:t>4</a:t>
            </a:r>
            <a:endParaRPr lang="en-US">
              <a:effectLst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99EA08-9B21-115D-3D26-3D512C315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7</a:t>
            </a:fld>
            <a:endParaRPr lang="it-IT"/>
          </a:p>
        </p:txBody>
      </p:sp>
      <p:grpSp>
        <p:nvGrpSpPr>
          <p:cNvPr id="1029" name="Gruppo 1028">
            <a:extLst>
              <a:ext uri="{FF2B5EF4-FFF2-40B4-BE49-F238E27FC236}">
                <a16:creationId xmlns:a16="http://schemas.microsoft.com/office/drawing/2014/main" id="{44C0B9FB-EE73-8990-8449-30C1CA0AEA38}"/>
              </a:ext>
            </a:extLst>
          </p:cNvPr>
          <p:cNvGrpSpPr/>
          <p:nvPr/>
        </p:nvGrpSpPr>
        <p:grpSpPr>
          <a:xfrm>
            <a:off x="479822" y="1689262"/>
            <a:ext cx="8156361" cy="326572"/>
            <a:chOff x="474459" y="1685115"/>
            <a:chExt cx="8156361" cy="32657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F59BC13E-2CE0-691D-29FE-25E6D06D2B69}"/>
                </a:ext>
              </a:extLst>
            </p:cNvPr>
            <p:cNvSpPr/>
            <p:nvPr/>
          </p:nvSpPr>
          <p:spPr>
            <a:xfrm>
              <a:off x="474459" y="1685115"/>
              <a:ext cx="833220" cy="326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0xA0</a:t>
              </a:r>
              <a:endParaRPr lang="en-US" sz="1400" dirty="0"/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FB877AB4-F379-E372-BCB1-760D4A8BAFD6}"/>
                </a:ext>
              </a:extLst>
            </p:cNvPr>
            <p:cNvSpPr/>
            <p:nvPr/>
          </p:nvSpPr>
          <p:spPr>
            <a:xfrm>
              <a:off x="1286223" y="1685115"/>
              <a:ext cx="833220" cy="326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</a:t>
              </a:r>
              <a:endParaRPr lang="en-US" dirty="0"/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9CDDE4AB-E45D-C318-D9B4-F3711441C2D8}"/>
                </a:ext>
              </a:extLst>
            </p:cNvPr>
            <p:cNvSpPr/>
            <p:nvPr/>
          </p:nvSpPr>
          <p:spPr>
            <a:xfrm>
              <a:off x="2097987" y="1685115"/>
              <a:ext cx="833220" cy="326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2</a:t>
              </a:r>
              <a:endParaRPr lang="en-US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5DCF9BF0-658B-7E33-D5A0-ECF087F5093D}"/>
                </a:ext>
              </a:extLst>
            </p:cNvPr>
            <p:cNvSpPr/>
            <p:nvPr/>
          </p:nvSpPr>
          <p:spPr>
            <a:xfrm>
              <a:off x="2937744" y="1685115"/>
              <a:ext cx="833220" cy="326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3</a:t>
              </a:r>
              <a:endParaRPr lang="en-US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C2E01C4C-8188-BF20-DDB0-444DF60376AC}"/>
                </a:ext>
              </a:extLst>
            </p:cNvPr>
            <p:cNvSpPr/>
            <p:nvPr/>
          </p:nvSpPr>
          <p:spPr>
            <a:xfrm>
              <a:off x="3749508" y="1685115"/>
              <a:ext cx="833220" cy="326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4</a:t>
              </a:r>
              <a:endParaRPr lang="en-US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071FD0DF-96FD-CA15-94A0-041CF60854D8}"/>
                </a:ext>
              </a:extLst>
            </p:cNvPr>
            <p:cNvSpPr/>
            <p:nvPr/>
          </p:nvSpPr>
          <p:spPr>
            <a:xfrm>
              <a:off x="4561272" y="1685115"/>
              <a:ext cx="833220" cy="326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5</a:t>
              </a:r>
              <a:endParaRPr lang="en-US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5E39A9A-E15B-48BB-D94D-F055A09BA2C2}"/>
                </a:ext>
              </a:extLst>
            </p:cNvPr>
            <p:cNvSpPr/>
            <p:nvPr/>
          </p:nvSpPr>
          <p:spPr>
            <a:xfrm>
              <a:off x="5373036" y="1685115"/>
              <a:ext cx="833220" cy="326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6</a:t>
              </a:r>
              <a:endParaRPr lang="en-US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AAB27C9-12C4-EE61-91BA-A6166805FD32}"/>
                </a:ext>
              </a:extLst>
            </p:cNvPr>
            <p:cNvSpPr/>
            <p:nvPr/>
          </p:nvSpPr>
          <p:spPr>
            <a:xfrm>
              <a:off x="6184800" y="1685115"/>
              <a:ext cx="833220" cy="326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7</a:t>
              </a:r>
              <a:endParaRPr lang="en-US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E69EBFEE-9083-BE3A-7792-C876ED9C73F2}"/>
                </a:ext>
              </a:extLst>
            </p:cNvPr>
            <p:cNvSpPr/>
            <p:nvPr/>
          </p:nvSpPr>
          <p:spPr>
            <a:xfrm>
              <a:off x="7007292" y="1685115"/>
              <a:ext cx="811764" cy="326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8</a:t>
              </a:r>
              <a:endParaRPr lang="en-US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4D39605-07B3-04DB-90BD-ECDA7EA5E418}"/>
                </a:ext>
              </a:extLst>
            </p:cNvPr>
            <p:cNvSpPr/>
            <p:nvPr/>
          </p:nvSpPr>
          <p:spPr>
            <a:xfrm>
              <a:off x="7819056" y="1685115"/>
              <a:ext cx="811764" cy="326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0xC0</a:t>
              </a:r>
              <a:endParaRPr lang="en-US" sz="1400" dirty="0"/>
            </a:p>
          </p:txBody>
        </p:sp>
      </p:grp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7086F66-A20D-BC4A-F379-04D0D949641E}"/>
              </a:ext>
            </a:extLst>
          </p:cNvPr>
          <p:cNvGrpSpPr/>
          <p:nvPr/>
        </p:nvGrpSpPr>
        <p:grpSpPr>
          <a:xfrm>
            <a:off x="2279360" y="3121686"/>
            <a:ext cx="2961751" cy="2381094"/>
            <a:chOff x="2574733" y="2834718"/>
            <a:chExt cx="2669071" cy="1957321"/>
          </a:xfrm>
        </p:grpSpPr>
        <p:pic>
          <p:nvPicPr>
            <p:cNvPr id="1036" name="Picture 2" descr="Basics of UART Communication">
              <a:extLst>
                <a:ext uri="{FF2B5EF4-FFF2-40B4-BE49-F238E27FC236}">
                  <a16:creationId xmlns:a16="http://schemas.microsoft.com/office/drawing/2014/main" id="{EB25EA3A-0976-5E67-A33C-FD9B8F2CC8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97"/>
            <a:stretch/>
          </p:blipFill>
          <p:spPr bwMode="auto">
            <a:xfrm>
              <a:off x="2574733" y="2834718"/>
              <a:ext cx="1334277" cy="1957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7" name="Rettangolo 1036">
              <a:extLst>
                <a:ext uri="{FF2B5EF4-FFF2-40B4-BE49-F238E27FC236}">
                  <a16:creationId xmlns:a16="http://schemas.microsoft.com/office/drawing/2014/main" id="{547FCD28-BB82-C654-FB41-40D6D2F42A4B}"/>
                </a:ext>
              </a:extLst>
            </p:cNvPr>
            <p:cNvSpPr/>
            <p:nvPr/>
          </p:nvSpPr>
          <p:spPr>
            <a:xfrm>
              <a:off x="3909527" y="3079102"/>
              <a:ext cx="1334277" cy="1712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EEE5461-A183-DEF0-3C99-7C8FD1A34F56}"/>
              </a:ext>
            </a:extLst>
          </p:cNvPr>
          <p:cNvGrpSpPr/>
          <p:nvPr/>
        </p:nvGrpSpPr>
        <p:grpSpPr>
          <a:xfrm>
            <a:off x="3854318" y="3134408"/>
            <a:ext cx="2951397" cy="2381094"/>
            <a:chOff x="3909527" y="2834718"/>
            <a:chExt cx="2659740" cy="1957321"/>
          </a:xfrm>
        </p:grpSpPr>
        <p:pic>
          <p:nvPicPr>
            <p:cNvPr id="1026" name="Picture 2" descr="Basics of UART Communication">
              <a:extLst>
                <a:ext uri="{FF2B5EF4-FFF2-40B4-BE49-F238E27FC236}">
                  <a16:creationId xmlns:a16="http://schemas.microsoft.com/office/drawing/2014/main" id="{8F9BEC25-FC92-6CA5-6864-032B38B722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74"/>
            <a:stretch/>
          </p:blipFill>
          <p:spPr bwMode="auto">
            <a:xfrm>
              <a:off x="5114224" y="2834718"/>
              <a:ext cx="1455043" cy="1957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4D1428B7-1FAE-7E93-DE54-2EFCCE03A0E4}"/>
                </a:ext>
              </a:extLst>
            </p:cNvPr>
            <p:cNvSpPr/>
            <p:nvPr/>
          </p:nvSpPr>
          <p:spPr>
            <a:xfrm>
              <a:off x="3909527" y="3079102"/>
              <a:ext cx="1334277" cy="1712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2F4D7FE-3009-7301-531F-C4FC0E621B7D}"/>
              </a:ext>
            </a:extLst>
          </p:cNvPr>
          <p:cNvCxnSpPr>
            <a:cxnSpLocks/>
          </p:cNvCxnSpPr>
          <p:nvPr/>
        </p:nvCxnSpPr>
        <p:spPr>
          <a:xfrm>
            <a:off x="3867885" y="4249696"/>
            <a:ext cx="1408229" cy="74580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7252069-D741-5FCA-AAD8-1358025773DF}"/>
              </a:ext>
            </a:extLst>
          </p:cNvPr>
          <p:cNvCxnSpPr>
            <a:cxnSpLocks/>
          </p:cNvCxnSpPr>
          <p:nvPr/>
        </p:nvCxnSpPr>
        <p:spPr>
          <a:xfrm flipV="1">
            <a:off x="3823230" y="4249696"/>
            <a:ext cx="1398614" cy="74580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C35CC443-57F7-1C60-28D7-60DA53C4F84B}"/>
              </a:ext>
            </a:extLst>
          </p:cNvPr>
          <p:cNvGrpSpPr/>
          <p:nvPr/>
        </p:nvGrpSpPr>
        <p:grpSpPr>
          <a:xfrm>
            <a:off x="513180" y="2495430"/>
            <a:ext cx="8117640" cy="326572"/>
            <a:chOff x="158620" y="1800808"/>
            <a:chExt cx="8117640" cy="326572"/>
          </a:xfrm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EDCEC83F-2CFE-3FD5-0C54-8EC735045555}"/>
                </a:ext>
              </a:extLst>
            </p:cNvPr>
            <p:cNvSpPr/>
            <p:nvPr/>
          </p:nvSpPr>
          <p:spPr>
            <a:xfrm>
              <a:off x="158620" y="1800808"/>
              <a:ext cx="811764" cy="3265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0xAA</a:t>
              </a:r>
              <a:endParaRPr lang="en-US" sz="1400" dirty="0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B5773A25-D491-F118-0D01-70804490DB28}"/>
                </a:ext>
              </a:extLst>
            </p:cNvPr>
            <p:cNvSpPr/>
            <p:nvPr/>
          </p:nvSpPr>
          <p:spPr>
            <a:xfrm>
              <a:off x="970384" y="1800808"/>
              <a:ext cx="811764" cy="3265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1</a:t>
              </a:r>
              <a:endParaRPr lang="en-US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3016EFA6-6D81-3DCC-F046-AD264BE357FC}"/>
                </a:ext>
              </a:extLst>
            </p:cNvPr>
            <p:cNvSpPr/>
            <p:nvPr/>
          </p:nvSpPr>
          <p:spPr>
            <a:xfrm>
              <a:off x="1782148" y="1800808"/>
              <a:ext cx="811764" cy="3265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2</a:t>
              </a:r>
              <a:endParaRPr lang="en-US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EE5C8C6B-049E-1244-0857-E511845595F7}"/>
                </a:ext>
              </a:extLst>
            </p:cNvPr>
            <p:cNvSpPr/>
            <p:nvPr/>
          </p:nvSpPr>
          <p:spPr>
            <a:xfrm>
              <a:off x="2593912" y="1800808"/>
              <a:ext cx="811764" cy="3265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0</a:t>
              </a:r>
              <a:endParaRPr lang="en-US" dirty="0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2E69E2F0-AF8F-53C1-DAED-DC7EF35CAC77}"/>
                </a:ext>
              </a:extLst>
            </p:cNvPr>
            <p:cNvSpPr/>
            <p:nvPr/>
          </p:nvSpPr>
          <p:spPr>
            <a:xfrm>
              <a:off x="3405676" y="1800808"/>
              <a:ext cx="811764" cy="3265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0</a:t>
              </a:r>
              <a:endParaRPr lang="en-US" dirty="0"/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7779C664-E016-6353-122A-3FBF5C441F29}"/>
                </a:ext>
              </a:extLst>
            </p:cNvPr>
            <p:cNvSpPr/>
            <p:nvPr/>
          </p:nvSpPr>
          <p:spPr>
            <a:xfrm>
              <a:off x="4217440" y="1800808"/>
              <a:ext cx="811764" cy="3265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0</a:t>
              </a:r>
              <a:endParaRPr lang="en-US" dirty="0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0CD5F3D9-3BD9-6F5C-1B37-769DC20CD295}"/>
                </a:ext>
              </a:extLst>
            </p:cNvPr>
            <p:cNvSpPr/>
            <p:nvPr/>
          </p:nvSpPr>
          <p:spPr>
            <a:xfrm>
              <a:off x="5029204" y="1800808"/>
              <a:ext cx="811764" cy="3265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0</a:t>
              </a:r>
              <a:endParaRPr lang="en-US" dirty="0"/>
            </a:p>
          </p:txBody>
        </p: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A0126E02-7DD8-12DE-DF22-13EC73B4462D}"/>
                </a:ext>
              </a:extLst>
            </p:cNvPr>
            <p:cNvSpPr/>
            <p:nvPr/>
          </p:nvSpPr>
          <p:spPr>
            <a:xfrm>
              <a:off x="5840968" y="1800808"/>
              <a:ext cx="811764" cy="3265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0</a:t>
              </a:r>
              <a:endParaRPr lang="en-US" dirty="0"/>
            </a:p>
          </p:txBody>
        </p: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0FAABF26-0F13-8D3D-43C2-2894236109C8}"/>
                </a:ext>
              </a:extLst>
            </p:cNvPr>
            <p:cNvSpPr/>
            <p:nvPr/>
          </p:nvSpPr>
          <p:spPr>
            <a:xfrm>
              <a:off x="6652732" y="1800808"/>
              <a:ext cx="811764" cy="3265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0</a:t>
              </a:r>
              <a:endParaRPr lang="en-US" dirty="0"/>
            </a:p>
          </p:txBody>
        </p:sp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A26186D1-BA40-760D-CFAB-A1389540FE8C}"/>
                </a:ext>
              </a:extLst>
            </p:cNvPr>
            <p:cNvSpPr/>
            <p:nvPr/>
          </p:nvSpPr>
          <p:spPr>
            <a:xfrm>
              <a:off x="7464496" y="1800808"/>
              <a:ext cx="811764" cy="3265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0xFF</a:t>
              </a:r>
              <a:endParaRPr lang="en-US" sz="1400" dirty="0"/>
            </a:p>
          </p:txBody>
        </p:sp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280330-74D1-4C48-6953-7628B0ACD9FB}"/>
              </a:ext>
            </a:extLst>
          </p:cNvPr>
          <p:cNvSpPr txBox="1"/>
          <p:nvPr/>
        </p:nvSpPr>
        <p:spPr>
          <a:xfrm>
            <a:off x="442402" y="1315783"/>
            <a:ext cx="131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Amasis MT Pro Medium" panose="02040604050005020304" pitchFamily="18" charset="0"/>
              </a:rPr>
              <a:t>SENSORI</a:t>
            </a:r>
            <a:endParaRPr lang="en-US" b="1" dirty="0">
              <a:latin typeface="Amasis MT Pro Medium" panose="02040604050005020304" pitchFamily="18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D09F38B-1010-9F95-1EBE-E0770CCC808C}"/>
              </a:ext>
            </a:extLst>
          </p:cNvPr>
          <p:cNvSpPr txBox="1"/>
          <p:nvPr/>
        </p:nvSpPr>
        <p:spPr>
          <a:xfrm>
            <a:off x="442402" y="2126098"/>
            <a:ext cx="142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BATTERIA</a:t>
            </a:r>
            <a:endParaRPr lang="en-US" b="1" dirty="0">
              <a:latin typeface="Amasis MT Pro Medium" panose="02040604050005020304" pitchFamily="18" charset="0"/>
            </a:endParaRP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F73E6E4-645B-51E1-F9EA-9EE32CDA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63063"/>
            <a:ext cx="9175531" cy="1041882"/>
          </a:xfrm>
        </p:spPr>
        <p:txBody>
          <a:bodyPr/>
          <a:lstStyle/>
          <a:p>
            <a:r>
              <a:rPr lang="it-IT"/>
              <a:t>DATI</a:t>
            </a:r>
          </a:p>
        </p:txBody>
      </p:sp>
      <p:grpSp>
        <p:nvGrpSpPr>
          <p:cNvPr id="1054" name="Gruppo 1053">
            <a:extLst>
              <a:ext uri="{FF2B5EF4-FFF2-40B4-BE49-F238E27FC236}">
                <a16:creationId xmlns:a16="http://schemas.microsoft.com/office/drawing/2014/main" id="{744B9C9E-EDB8-79B1-3767-E81342B12502}"/>
              </a:ext>
            </a:extLst>
          </p:cNvPr>
          <p:cNvGrpSpPr/>
          <p:nvPr/>
        </p:nvGrpSpPr>
        <p:grpSpPr>
          <a:xfrm>
            <a:off x="9266799" y="4124082"/>
            <a:ext cx="3063175" cy="871421"/>
            <a:chOff x="9154831" y="4124082"/>
            <a:chExt cx="3063175" cy="871421"/>
          </a:xfrm>
        </p:grpSpPr>
        <p:pic>
          <p:nvPicPr>
            <p:cNvPr id="2054" name="Picture 6" descr="Immagini Le Icone Dell'indicatore Carica Batteria Vector Set Di Simboli  Semplicistici">
              <a:extLst>
                <a:ext uri="{FF2B5EF4-FFF2-40B4-BE49-F238E27FC236}">
                  <a16:creationId xmlns:a16="http://schemas.microsoft.com/office/drawing/2014/main" id="{0B8C2A06-0644-85AE-FB0B-BD464D0A71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8" t="50769" r="11604" b="9039"/>
            <a:stretch/>
          </p:blipFill>
          <p:spPr bwMode="auto">
            <a:xfrm>
              <a:off x="11653688" y="4142063"/>
              <a:ext cx="564318" cy="83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6" descr="Immagini Le Icone Dell'indicatore Carica Batteria Vector Set Di Simboli  Semplicistici">
              <a:extLst>
                <a:ext uri="{FF2B5EF4-FFF2-40B4-BE49-F238E27FC236}">
                  <a16:creationId xmlns:a16="http://schemas.microsoft.com/office/drawing/2014/main" id="{82128A63-7E6E-7382-66A0-3FB1F61705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73" t="50040" r="62619" b="9768"/>
            <a:stretch/>
          </p:blipFill>
          <p:spPr bwMode="auto">
            <a:xfrm>
              <a:off x="11038903" y="4124082"/>
              <a:ext cx="564318" cy="83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6" descr="Immagini Le Icone Dell'indicatore Carica Batteria Vector Set Di Simboli  Semplicistici">
              <a:extLst>
                <a:ext uri="{FF2B5EF4-FFF2-40B4-BE49-F238E27FC236}">
                  <a16:creationId xmlns:a16="http://schemas.microsoft.com/office/drawing/2014/main" id="{6DEBB838-D9C4-A557-B04F-CD5E4B014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51" t="10483" r="11741" b="49325"/>
            <a:stretch/>
          </p:blipFill>
          <p:spPr bwMode="auto">
            <a:xfrm>
              <a:off x="10443036" y="4142063"/>
              <a:ext cx="564318" cy="83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6" descr="Immagini Le Icone Dell'indicatore Carica Batteria Vector Set Di Simboli  Semplicistici">
              <a:extLst>
                <a:ext uri="{FF2B5EF4-FFF2-40B4-BE49-F238E27FC236}">
                  <a16:creationId xmlns:a16="http://schemas.microsoft.com/office/drawing/2014/main" id="{3371B165-A2FD-DAF6-168A-A8DD90F653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60" t="10483" r="36531" b="49325"/>
            <a:stretch/>
          </p:blipFill>
          <p:spPr bwMode="auto">
            <a:xfrm>
              <a:off x="9847800" y="4164923"/>
              <a:ext cx="564318" cy="83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3" name="Picture 6" descr="Immagini Le Icone Dell'indicatore Carica Batteria Vector Set Di Simboli  Semplicistici">
              <a:extLst>
                <a:ext uri="{FF2B5EF4-FFF2-40B4-BE49-F238E27FC236}">
                  <a16:creationId xmlns:a16="http://schemas.microsoft.com/office/drawing/2014/main" id="{922F205B-E64D-6381-E9AE-4A553EA74D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5" t="8944" r="61286" b="50864"/>
            <a:stretch/>
          </p:blipFill>
          <p:spPr bwMode="auto">
            <a:xfrm>
              <a:off x="9154831" y="4143737"/>
              <a:ext cx="564318" cy="83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880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1" dur="2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81481E-6 L -0.4342 -0.0076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19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animBg="1"/>
      <p:bldP spid="1031" grpId="0" animBg="1"/>
      <p:bldP spid="1032" grpId="0" animBg="1"/>
      <p:bldP spid="1033" grpId="0" animBg="1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A00B6-1293-5C16-3B8C-10604D8C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E7A4559-ECAB-7CC6-9994-39178E41D993}"/>
              </a:ext>
            </a:extLst>
          </p:cNvPr>
          <p:cNvSpPr/>
          <p:nvPr/>
        </p:nvSpPr>
        <p:spPr>
          <a:xfrm>
            <a:off x="1338750" y="2658889"/>
            <a:ext cx="940312" cy="554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CE55C69-53D2-7265-3257-0F3133857073}"/>
              </a:ext>
            </a:extLst>
          </p:cNvPr>
          <p:cNvSpPr/>
          <p:nvPr/>
        </p:nvSpPr>
        <p:spPr>
          <a:xfrm>
            <a:off x="1338750" y="3428215"/>
            <a:ext cx="940312" cy="554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  <a:endParaRPr lang="en-US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CEB6BCD-0077-9D96-E65A-53251B21A5C0}"/>
              </a:ext>
            </a:extLst>
          </p:cNvPr>
          <p:cNvSpPr/>
          <p:nvPr/>
        </p:nvSpPr>
        <p:spPr>
          <a:xfrm>
            <a:off x="1338750" y="4185932"/>
            <a:ext cx="940312" cy="554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3</a:t>
            </a:r>
            <a:endParaRPr lang="en-US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47C8CC7-CE4E-1EEA-9E3A-C9CD277EA5B1}"/>
              </a:ext>
            </a:extLst>
          </p:cNvPr>
          <p:cNvSpPr/>
          <p:nvPr/>
        </p:nvSpPr>
        <p:spPr>
          <a:xfrm>
            <a:off x="1338750" y="4974781"/>
            <a:ext cx="940312" cy="554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  <a:endParaRPr lang="en-US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C7814970-6834-A74F-507E-12E44179E6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900" y="2004945"/>
            <a:ext cx="1073186" cy="107318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372D01C3-A077-3AF2-688A-B061C63E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17001" y="3315354"/>
            <a:ext cx="850058" cy="850058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3F82A610-F4B2-3BE7-E703-2C66DA8099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67886" y="2649397"/>
            <a:ext cx="850058" cy="850058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76BA76DD-D160-F1DB-9F55-05FDCBFD0A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66143" y="4083731"/>
            <a:ext cx="700916" cy="700916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34A759DF-BA4F-8C4D-6E7F-63978377FF7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2046" y="4578766"/>
            <a:ext cx="985898" cy="985898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458F9CCB-21EC-DAC6-A2E4-329FF257739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2138" y="5121442"/>
            <a:ext cx="1030526" cy="1030526"/>
          </a:xfrm>
          <a:prstGeom prst="rect">
            <a:avLst/>
          </a:prstGeom>
        </p:spPr>
      </p:pic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BE1D80A1-0A68-0CDC-E43E-31A8F79F2EE2}"/>
              </a:ext>
            </a:extLst>
          </p:cNvPr>
          <p:cNvSpPr txBox="1"/>
          <p:nvPr/>
        </p:nvSpPr>
        <p:spPr>
          <a:xfrm>
            <a:off x="2811337" y="1348894"/>
            <a:ext cx="3521325" cy="58477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it-IT" sz="3200" b="1" spc="-150" dirty="0">
                <a:latin typeface="Amasis MT Pro Medium" panose="02040604050005020304" pitchFamily="18" charset="0"/>
              </a:rPr>
              <a:t>RANDOM FOREST</a:t>
            </a:r>
            <a:endParaRPr lang="en-US" sz="3200" b="1" spc="-150" dirty="0">
              <a:latin typeface="Amasis MT Pro Medium" panose="02040604050005020304" pitchFamily="18" charset="0"/>
            </a:endParaRPr>
          </a:p>
        </p:txBody>
      </p:sp>
      <p:grpSp>
        <p:nvGrpSpPr>
          <p:cNvPr id="2051" name="Gruppo 2050">
            <a:extLst>
              <a:ext uri="{FF2B5EF4-FFF2-40B4-BE49-F238E27FC236}">
                <a16:creationId xmlns:a16="http://schemas.microsoft.com/office/drawing/2014/main" id="{B39BF839-FAFD-7BAC-A3FB-CF6CCA3BBD14}"/>
              </a:ext>
            </a:extLst>
          </p:cNvPr>
          <p:cNvGrpSpPr/>
          <p:nvPr/>
        </p:nvGrpSpPr>
        <p:grpSpPr>
          <a:xfrm>
            <a:off x="3258526" y="2301486"/>
            <a:ext cx="2494613" cy="3672220"/>
            <a:chOff x="2818258" y="2301486"/>
            <a:chExt cx="2494613" cy="3672220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DCA1FEDE-651C-E6C1-E319-AF5F1694272F}"/>
                </a:ext>
              </a:extLst>
            </p:cNvPr>
            <p:cNvGrpSpPr/>
            <p:nvPr/>
          </p:nvGrpSpPr>
          <p:grpSpPr>
            <a:xfrm>
              <a:off x="3072829" y="2301486"/>
              <a:ext cx="2240042" cy="3672220"/>
              <a:chOff x="3282015" y="2258804"/>
              <a:chExt cx="2240042" cy="3672220"/>
            </a:xfrm>
          </p:grpSpPr>
          <p:pic>
            <p:nvPicPr>
              <p:cNvPr id="43" name="Picture 2" descr="Decision Tree vs Random Forest (10 Differences) | FavTutor">
                <a:extLst>
                  <a:ext uri="{FF2B5EF4-FFF2-40B4-BE49-F238E27FC236}">
                    <a16:creationId xmlns:a16="http://schemas.microsoft.com/office/drawing/2014/main" id="{81C24682-F706-FFEB-A865-708B8E242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89" t="45370" r="16858" b="36401"/>
              <a:stretch/>
            </p:blipFill>
            <p:spPr bwMode="auto">
              <a:xfrm rot="16200000">
                <a:off x="4924311" y="2203721"/>
                <a:ext cx="542662" cy="652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Decision Tree vs Random Forest (10 Differences) | FavTutor">
                <a:extLst>
                  <a:ext uri="{FF2B5EF4-FFF2-40B4-BE49-F238E27FC236}">
                    <a16:creationId xmlns:a16="http://schemas.microsoft.com/office/drawing/2014/main" id="{B97816CF-C5E5-F533-57EC-8821444D5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89" t="45370" r="16858" b="36401"/>
              <a:stretch/>
            </p:blipFill>
            <p:spPr bwMode="auto">
              <a:xfrm rot="16200000">
                <a:off x="4726849" y="3473987"/>
                <a:ext cx="542662" cy="652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Decision Tree vs Random Forest (10 Differences) | FavTutor">
                <a:extLst>
                  <a:ext uri="{FF2B5EF4-FFF2-40B4-BE49-F238E27FC236}">
                    <a16:creationId xmlns:a16="http://schemas.microsoft.com/office/drawing/2014/main" id="{007D7E32-7033-E409-9C43-59DABF5750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33" t="48246" r="72638" b="36401"/>
              <a:stretch/>
            </p:blipFill>
            <p:spPr bwMode="auto">
              <a:xfrm rot="16200000">
                <a:off x="4913817" y="2774238"/>
                <a:ext cx="499255" cy="549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Decision Tree vs Random Forest (10 Differences) | FavTutor">
                <a:extLst>
                  <a:ext uri="{FF2B5EF4-FFF2-40B4-BE49-F238E27FC236}">
                    <a16:creationId xmlns:a16="http://schemas.microsoft.com/office/drawing/2014/main" id="{B4CA3853-DC57-B8E0-E026-31AD6CD5E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89" t="45370" r="16858" b="36401"/>
              <a:stretch/>
            </p:blipFill>
            <p:spPr bwMode="auto">
              <a:xfrm rot="16200000">
                <a:off x="4924313" y="4174760"/>
                <a:ext cx="542662" cy="652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 descr="Decision Tree vs Random Forest (10 Differences) | FavTutor">
                <a:extLst>
                  <a:ext uri="{FF2B5EF4-FFF2-40B4-BE49-F238E27FC236}">
                    <a16:creationId xmlns:a16="http://schemas.microsoft.com/office/drawing/2014/main" id="{D3C62EED-5328-4437-9466-FBCF67096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33" t="48246" r="72638" b="36401"/>
              <a:stretch/>
            </p:blipFill>
            <p:spPr bwMode="auto">
              <a:xfrm rot="16200000">
                <a:off x="4951658" y="4774033"/>
                <a:ext cx="499255" cy="549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Decision Tree vs Random Forest (10 Differences) | FavTutor">
                <a:extLst>
                  <a:ext uri="{FF2B5EF4-FFF2-40B4-BE49-F238E27FC236}">
                    <a16:creationId xmlns:a16="http://schemas.microsoft.com/office/drawing/2014/main" id="{C761134C-10CD-7AB3-62C3-E7A0F07F8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33" t="15679" r="15722" b="36401"/>
              <a:stretch/>
            </p:blipFill>
            <p:spPr bwMode="auto">
              <a:xfrm rot="16200000">
                <a:off x="2553799" y="3189196"/>
                <a:ext cx="3172598" cy="1716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" descr="Decision Tree vs Random Forest (10 Differences) | FavTutor">
                <a:extLst>
                  <a:ext uri="{FF2B5EF4-FFF2-40B4-BE49-F238E27FC236}">
                    <a16:creationId xmlns:a16="http://schemas.microsoft.com/office/drawing/2014/main" id="{13381FD4-D606-4CE4-7E44-7E06D93071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33" t="48246" r="72638" b="36401"/>
              <a:stretch/>
            </p:blipFill>
            <p:spPr bwMode="auto">
              <a:xfrm rot="16200000">
                <a:off x="4946015" y="5406467"/>
                <a:ext cx="499255" cy="549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1" name="Ovale 60">
              <a:extLst>
                <a:ext uri="{FF2B5EF4-FFF2-40B4-BE49-F238E27FC236}">
                  <a16:creationId xmlns:a16="http://schemas.microsoft.com/office/drawing/2014/main" id="{8717E843-8AC0-8392-3037-72B90F4175DE}"/>
                </a:ext>
              </a:extLst>
            </p:cNvPr>
            <p:cNvSpPr/>
            <p:nvPr/>
          </p:nvSpPr>
          <p:spPr>
            <a:xfrm>
              <a:off x="2818258" y="3843082"/>
              <a:ext cx="360000" cy="360000"/>
            </a:xfrm>
            <a:prstGeom prst="ellipse">
              <a:avLst/>
            </a:prstGeom>
            <a:solidFill>
              <a:srgbClr val="00496A"/>
            </a:solidFill>
            <a:ln>
              <a:solidFill>
                <a:srgbClr val="0049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2" name="Picture 2" descr="Tutorial Arduino Robotic Hand">
            <a:extLst>
              <a:ext uri="{FF2B5EF4-FFF2-40B4-BE49-F238E27FC236}">
                <a16:creationId xmlns:a16="http://schemas.microsoft.com/office/drawing/2014/main" id="{CC0A9544-07CC-65CF-05DE-D80895E13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flipV="1">
            <a:off x="992565" y="2627555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Tutorial Arduino Robotic Hand">
            <a:extLst>
              <a:ext uri="{FF2B5EF4-FFF2-40B4-BE49-F238E27FC236}">
                <a16:creationId xmlns:a16="http://schemas.microsoft.com/office/drawing/2014/main" id="{90841EA0-D0E7-8168-8FA4-AF9A27DC3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flipV="1">
            <a:off x="992565" y="3406743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2" descr="Tutorial Arduino Robotic Hand">
            <a:extLst>
              <a:ext uri="{FF2B5EF4-FFF2-40B4-BE49-F238E27FC236}">
                <a16:creationId xmlns:a16="http://schemas.microsoft.com/office/drawing/2014/main" id="{98539CB5-B6FC-E5D6-F727-561D54C77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flipV="1">
            <a:off x="992565" y="4150860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 descr="Tutorial Arduino Robotic Hand">
            <a:extLst>
              <a:ext uri="{FF2B5EF4-FFF2-40B4-BE49-F238E27FC236}">
                <a16:creationId xmlns:a16="http://schemas.microsoft.com/office/drawing/2014/main" id="{F6777C5B-AAB8-EC44-8A00-A83F1689C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flipV="1">
            <a:off x="992565" y="4953029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AC3EE3D-8E4B-326F-4775-5A30017BD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63063"/>
            <a:ext cx="9175531" cy="1041882"/>
          </a:xfrm>
        </p:spPr>
        <p:txBody>
          <a:bodyPr/>
          <a:lstStyle/>
          <a:p>
            <a:r>
              <a:rPr lang="it-IT"/>
              <a:t>PREDIZIONE</a:t>
            </a:r>
          </a:p>
        </p:txBody>
      </p:sp>
    </p:spTree>
    <p:extLst>
      <p:ext uri="{BB962C8B-B14F-4D97-AF65-F5344CB8AC3E}">
        <p14:creationId xmlns:p14="http://schemas.microsoft.com/office/powerpoint/2010/main" val="79714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2C272D-2FA0-5142-A7FB-4D3788F1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9</a:t>
            </a:fld>
            <a:endParaRPr lang="it-IT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D2294AD-4A77-0EB0-710F-D33110529BD4}"/>
              </a:ext>
            </a:extLst>
          </p:cNvPr>
          <p:cNvGrpSpPr/>
          <p:nvPr/>
        </p:nvGrpSpPr>
        <p:grpSpPr>
          <a:xfrm>
            <a:off x="459465" y="2202959"/>
            <a:ext cx="3929624" cy="3164121"/>
            <a:chOff x="1838130" y="2105402"/>
            <a:chExt cx="4334070" cy="3541191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7C7D259D-C359-50CB-B5DA-387E96D10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3" t="1973" b="1722"/>
            <a:stretch/>
          </p:blipFill>
          <p:spPr>
            <a:xfrm>
              <a:off x="1838130" y="2105402"/>
              <a:ext cx="4334070" cy="3541191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3E67E754-5ADE-DC5A-F5A6-B0126552C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000" y="2384021"/>
              <a:ext cx="500265" cy="486369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1169504-16F9-5FAB-A98E-5B8005226118}"/>
              </a:ext>
            </a:extLst>
          </p:cNvPr>
          <p:cNvSpPr txBox="1"/>
          <p:nvPr/>
        </p:nvSpPr>
        <p:spPr>
          <a:xfrm>
            <a:off x="5260661" y="2718293"/>
            <a:ext cx="2612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0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Solo due gesti vengono confusi tra loro</a:t>
            </a:r>
            <a:endParaRPr lang="en-US" b="1" dirty="0">
              <a:latin typeface="Amasis MT Pro Medium" panose="02040604050005020304" pitchFamily="18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E8ABBC8-8507-1740-4181-9B18B9A59A9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4614" y="3706985"/>
            <a:ext cx="968372" cy="96837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E5F10CE-EFB7-25EB-CAFB-4E52CF5515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4656" y="3629612"/>
            <a:ext cx="1123118" cy="112311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6950C2F-66A9-8365-9061-E7E67D0728A7}"/>
              </a:ext>
            </a:extLst>
          </p:cNvPr>
          <p:cNvCxnSpPr>
            <a:cxnSpLocks/>
          </p:cNvCxnSpPr>
          <p:nvPr/>
        </p:nvCxnSpPr>
        <p:spPr>
          <a:xfrm flipV="1">
            <a:off x="6310228" y="4238190"/>
            <a:ext cx="80288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F6C23897-51BF-1EB1-751B-F864BE0C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63063"/>
            <a:ext cx="9175531" cy="1041882"/>
          </a:xfrm>
        </p:spPr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7E96F4-3C68-51E7-557A-777EC5AFDF93}"/>
              </a:ext>
            </a:extLst>
          </p:cNvPr>
          <p:cNvSpPr txBox="1"/>
          <p:nvPr/>
        </p:nvSpPr>
        <p:spPr>
          <a:xfrm>
            <a:off x="867764" y="1465603"/>
            <a:ext cx="3521325" cy="58477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it-IT" sz="3200" b="1" spc="-150" dirty="0">
                <a:latin typeface="Amasis MT Pro Medium" panose="02040604050005020304" pitchFamily="18" charset="0"/>
              </a:rPr>
              <a:t>RANDOM FOREST</a:t>
            </a:r>
            <a:endParaRPr lang="en-US" sz="3200" b="1" spc="-150" dirty="0">
              <a:latin typeface="Amasis MT Pro Medium" panose="02040604050005020304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26A4048-1AFC-307A-C589-04FA6B877E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58" y="1377437"/>
            <a:ext cx="1073186" cy="107318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9F2ED15-73FE-C411-06B9-21821CFAB1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18696" y="2616429"/>
            <a:ext cx="850058" cy="85005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A67865-7A90-3FA5-C322-B7DC03FDAA7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27702" y="4249247"/>
            <a:ext cx="700916" cy="7009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2562782-4F45-75A9-6520-72AF1B9FD8C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17132" y="4850530"/>
            <a:ext cx="1030526" cy="1030526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DB8F80E-C4A0-4587-14CE-EBE4ADFCB7A4}"/>
              </a:ext>
            </a:extLst>
          </p:cNvPr>
          <p:cNvSpPr/>
          <p:nvPr/>
        </p:nvSpPr>
        <p:spPr>
          <a:xfrm>
            <a:off x="-2741281" y="2481957"/>
            <a:ext cx="940312" cy="554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893B556-1810-BDF4-0C70-0D3924181E7F}"/>
              </a:ext>
            </a:extLst>
          </p:cNvPr>
          <p:cNvSpPr/>
          <p:nvPr/>
        </p:nvSpPr>
        <p:spPr>
          <a:xfrm>
            <a:off x="-2741281" y="3251283"/>
            <a:ext cx="940312" cy="554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833248D-A61E-9071-04CC-9C20CEE93CDB}"/>
              </a:ext>
            </a:extLst>
          </p:cNvPr>
          <p:cNvSpPr/>
          <p:nvPr/>
        </p:nvSpPr>
        <p:spPr>
          <a:xfrm>
            <a:off x="-2741281" y="4009000"/>
            <a:ext cx="940312" cy="554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3</a:t>
            </a:r>
            <a:endParaRPr lang="en-US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F578BDA-C7E0-F436-BE2A-5EE3AE2CDD9A}"/>
              </a:ext>
            </a:extLst>
          </p:cNvPr>
          <p:cNvSpPr/>
          <p:nvPr/>
        </p:nvSpPr>
        <p:spPr>
          <a:xfrm>
            <a:off x="-2741281" y="4797849"/>
            <a:ext cx="940312" cy="554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  <a:endParaRPr lang="en-US"/>
          </a:p>
        </p:txBody>
      </p:sp>
      <p:pic>
        <p:nvPicPr>
          <p:cNvPr id="19" name="Picture 2" descr="Tutorial Arduino Robotic Hand">
            <a:extLst>
              <a:ext uri="{FF2B5EF4-FFF2-40B4-BE49-F238E27FC236}">
                <a16:creationId xmlns:a16="http://schemas.microsoft.com/office/drawing/2014/main" id="{AC83D73D-E1F9-978C-1AD4-C9BAC77A4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flipV="1">
            <a:off x="-3087466" y="2450623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utorial Arduino Robotic Hand">
            <a:extLst>
              <a:ext uri="{FF2B5EF4-FFF2-40B4-BE49-F238E27FC236}">
                <a16:creationId xmlns:a16="http://schemas.microsoft.com/office/drawing/2014/main" id="{7E547486-12E3-4EF0-E9F8-E0F20C250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flipV="1">
            <a:off x="-3087466" y="3229811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utorial Arduino Robotic Hand">
            <a:extLst>
              <a:ext uri="{FF2B5EF4-FFF2-40B4-BE49-F238E27FC236}">
                <a16:creationId xmlns:a16="http://schemas.microsoft.com/office/drawing/2014/main" id="{7B15E198-7824-E291-00D5-251D2E0D2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flipV="1">
            <a:off x="-3087466" y="3973928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utorial Arduino Robotic Hand">
            <a:extLst>
              <a:ext uri="{FF2B5EF4-FFF2-40B4-BE49-F238E27FC236}">
                <a16:creationId xmlns:a16="http://schemas.microsoft.com/office/drawing/2014/main" id="{61E926DB-79D2-388E-7936-0049983E7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t="8223" b="80733"/>
          <a:stretch/>
        </p:blipFill>
        <p:spPr bwMode="auto">
          <a:xfrm flipV="1">
            <a:off x="-3087466" y="4776097"/>
            <a:ext cx="1632681" cy="890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ogin - Free web icons">
            <a:extLst>
              <a:ext uri="{FF2B5EF4-FFF2-40B4-BE49-F238E27FC236}">
                <a16:creationId xmlns:a16="http://schemas.microsoft.com/office/drawing/2014/main" id="{F1A0D3C0-29E4-E34B-9580-45A7B5B08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6639" y="1470576"/>
            <a:ext cx="2948949" cy="294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Index of /wp-content/uploads/2020/04">
            <a:extLst>
              <a:ext uri="{FF2B5EF4-FFF2-40B4-BE49-F238E27FC236}">
                <a16:creationId xmlns:a16="http://schemas.microsoft.com/office/drawing/2014/main" id="{51871B0A-A2E6-FBD3-E01E-AA24D19FF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4005"/>
          <a:stretch/>
        </p:blipFill>
        <p:spPr bwMode="auto">
          <a:xfrm>
            <a:off x="-1988672" y="3414901"/>
            <a:ext cx="1560120" cy="5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asics of UART Communication">
            <a:extLst>
              <a:ext uri="{FF2B5EF4-FFF2-40B4-BE49-F238E27FC236}">
                <a16:creationId xmlns:a16="http://schemas.microsoft.com/office/drawing/2014/main" id="{508AAD46-6E83-061C-DB39-D285D8268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97"/>
          <a:stretch/>
        </p:blipFill>
        <p:spPr bwMode="auto">
          <a:xfrm>
            <a:off x="9302752" y="1460090"/>
            <a:ext cx="1480589" cy="238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Basics of UART Communication">
            <a:extLst>
              <a:ext uri="{FF2B5EF4-FFF2-40B4-BE49-F238E27FC236}">
                <a16:creationId xmlns:a16="http://schemas.microsoft.com/office/drawing/2014/main" id="{0653EAED-CEBB-E96F-2844-288776080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1"/>
          <a:stretch/>
        </p:blipFill>
        <p:spPr bwMode="auto">
          <a:xfrm>
            <a:off x="12344587" y="1473048"/>
            <a:ext cx="1468021" cy="238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37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A2F0A83043D69448335AB2B74836697" ma:contentTypeVersion="13" ma:contentTypeDescription="Creare un nuovo documento." ma:contentTypeScope="" ma:versionID="ba9fd8cd66dc11a5fedc15abd523a1a8">
  <xsd:schema xmlns:xsd="http://www.w3.org/2001/XMLSchema" xmlns:xs="http://www.w3.org/2001/XMLSchema" xmlns:p="http://schemas.microsoft.com/office/2006/metadata/properties" xmlns:ns3="d14d40e8-48ea-4e18-9d46-423a7be5bb9a" xmlns:ns4="80dd7f61-97b1-4821-8c30-ddcd2493e1c4" targetNamespace="http://schemas.microsoft.com/office/2006/metadata/properties" ma:root="true" ma:fieldsID="2605d1d23549588ed3977e8b52a54c33" ns3:_="" ns4:_="">
    <xsd:import namespace="d14d40e8-48ea-4e18-9d46-423a7be5bb9a"/>
    <xsd:import namespace="80dd7f61-97b1-4821-8c30-ddcd2493e1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4d40e8-48ea-4e18-9d46-423a7be5bb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dd7f61-97b1-4821-8c30-ddcd2493e1c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C6D2CE-15D0-47BF-B3EC-3BAFDEE6FCA5}">
  <ds:schemaRefs>
    <ds:schemaRef ds:uri="80dd7f61-97b1-4821-8c30-ddcd2493e1c4"/>
    <ds:schemaRef ds:uri="d14d40e8-48ea-4e18-9d46-423a7be5bb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754AEBC-5BD3-4BB0-93D9-2D3625FF4C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2FFDE8-9B0E-41E7-9607-9523BD5AA25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14d40e8-48ea-4e18-9d46-423a7be5bb9a"/>
    <ds:schemaRef ds:uri="80dd7f61-97b1-4821-8c30-ddcd2493e1c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96</TotalTime>
  <Words>193</Words>
  <Application>Microsoft Office PowerPoint</Application>
  <PresentationFormat>Presentazione su schermo (4:3)</PresentationFormat>
  <Paragraphs>105</Paragraphs>
  <Slides>15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Amasis MT Pro Medium</vt:lpstr>
      <vt:lpstr>Arial</vt:lpstr>
      <vt:lpstr>Calibri</vt:lpstr>
      <vt:lpstr>Wingdings</vt:lpstr>
      <vt:lpstr>POLI</vt:lpstr>
      <vt:lpstr>Titolo presentazione sottotitolo</vt:lpstr>
      <vt:lpstr>STATO DELL’ARTE </vt:lpstr>
      <vt:lpstr>Presentazione standard di PowerPoint</vt:lpstr>
      <vt:lpstr>COMPONENTI HARDWARE</vt:lpstr>
      <vt:lpstr>Presentazione standard di PowerPoint</vt:lpstr>
      <vt:lpstr>COMPONENTI HARDWARE</vt:lpstr>
      <vt:lpstr>DATI</vt:lpstr>
      <vt:lpstr>PREDIZIONE</vt:lpstr>
      <vt:lpstr>RISULTATI</vt:lpstr>
      <vt:lpstr>GUI</vt:lpstr>
      <vt:lpstr>GUI</vt:lpstr>
      <vt:lpstr>GUI</vt:lpstr>
      <vt:lpstr>SVILUPPI FUTURI</vt:lpstr>
      <vt:lpstr>Grazie per l’attenzione!</vt:lpstr>
      <vt:lpstr>DEMO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Federica Carducci</cp:lastModifiedBy>
  <cp:revision>2</cp:revision>
  <dcterms:created xsi:type="dcterms:W3CDTF">2015-05-26T12:27:57Z</dcterms:created>
  <dcterms:modified xsi:type="dcterms:W3CDTF">2023-02-17T16:21:47Z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0x010100FA2F0A83043D69448335AB2B74836697</vt:lpwstr>
  </property>
</Properties>
</file>